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</p:sldMasterIdLst>
  <p:notesMasterIdLst>
    <p:notesMasterId r:id="rId50"/>
  </p:notesMasterIdLst>
  <p:handoutMasterIdLst>
    <p:handoutMasterId r:id="rId51"/>
  </p:handoutMasterIdLst>
  <p:sldIdLst>
    <p:sldId id="1567" r:id="rId6"/>
    <p:sldId id="1568" r:id="rId7"/>
    <p:sldId id="1587" r:id="rId8"/>
    <p:sldId id="1591" r:id="rId9"/>
    <p:sldId id="1592" r:id="rId10"/>
    <p:sldId id="1593" r:id="rId11"/>
    <p:sldId id="1594" r:id="rId12"/>
    <p:sldId id="1595" r:id="rId13"/>
    <p:sldId id="1606" r:id="rId14"/>
    <p:sldId id="1596" r:id="rId15"/>
    <p:sldId id="1569" r:id="rId16"/>
    <p:sldId id="1589" r:id="rId17"/>
    <p:sldId id="1588" r:id="rId18"/>
    <p:sldId id="1631" r:id="rId19"/>
    <p:sldId id="1597" r:id="rId20"/>
    <p:sldId id="1632" r:id="rId21"/>
    <p:sldId id="1628" r:id="rId22"/>
    <p:sldId id="1629" r:id="rId23"/>
    <p:sldId id="1636" r:id="rId24"/>
    <p:sldId id="1637" r:id="rId25"/>
    <p:sldId id="1638" r:id="rId26"/>
    <p:sldId id="1639" r:id="rId27"/>
    <p:sldId id="1640" r:id="rId28"/>
    <p:sldId id="1607" r:id="rId29"/>
    <p:sldId id="1601" r:id="rId30"/>
    <p:sldId id="1608" r:id="rId31"/>
    <p:sldId id="1635" r:id="rId32"/>
    <p:sldId id="1633" r:id="rId33"/>
    <p:sldId id="1634" r:id="rId34"/>
    <p:sldId id="1604" r:id="rId35"/>
    <p:sldId id="1605" r:id="rId36"/>
    <p:sldId id="1609" r:id="rId37"/>
    <p:sldId id="1610" r:id="rId38"/>
    <p:sldId id="1615" r:id="rId39"/>
    <p:sldId id="1579" r:id="rId40"/>
    <p:sldId id="1556" r:id="rId41"/>
    <p:sldId id="1557" r:id="rId42"/>
    <p:sldId id="1555" r:id="rId43"/>
    <p:sldId id="1621" r:id="rId44"/>
    <p:sldId id="1617" r:id="rId45"/>
    <p:sldId id="1618" r:id="rId46"/>
    <p:sldId id="1619" r:id="rId47"/>
    <p:sldId id="1620" r:id="rId48"/>
    <p:sldId id="1616" r:id="rId4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Ready Light Template" id="{E1C8FB21-FF75-44A0-8090-B2FB240B014B}">
          <p14:sldIdLst>
            <p14:sldId id="1567"/>
            <p14:sldId id="1568"/>
            <p14:sldId id="1587"/>
            <p14:sldId id="1591"/>
            <p14:sldId id="1592"/>
            <p14:sldId id="1593"/>
            <p14:sldId id="1594"/>
            <p14:sldId id="1595"/>
            <p14:sldId id="1606"/>
            <p14:sldId id="1596"/>
            <p14:sldId id="1569"/>
            <p14:sldId id="1589"/>
            <p14:sldId id="1588"/>
            <p14:sldId id="1631"/>
            <p14:sldId id="1597"/>
            <p14:sldId id="1632"/>
            <p14:sldId id="1628"/>
            <p14:sldId id="1629"/>
            <p14:sldId id="1636"/>
            <p14:sldId id="1637"/>
            <p14:sldId id="1638"/>
            <p14:sldId id="1639"/>
            <p14:sldId id="1640"/>
            <p14:sldId id="1607"/>
            <p14:sldId id="1601"/>
            <p14:sldId id="1608"/>
            <p14:sldId id="1635"/>
            <p14:sldId id="1633"/>
            <p14:sldId id="1634"/>
            <p14:sldId id="1604"/>
            <p14:sldId id="1605"/>
            <p14:sldId id="1609"/>
            <p14:sldId id="1610"/>
            <p14:sldId id="1615"/>
            <p14:sldId id="1579"/>
            <p14:sldId id="1556"/>
            <p14:sldId id="1557"/>
            <p14:sldId id="1555"/>
            <p14:sldId id="1621"/>
            <p14:sldId id="1617"/>
            <p14:sldId id="1618"/>
            <p14:sldId id="1619"/>
            <p14:sldId id="1620"/>
            <p14:sldId id="16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E7E7E9"/>
    <a:srgbClr val="FFFFCC"/>
    <a:srgbClr val="FFFF99"/>
    <a:srgbClr val="0000FF"/>
    <a:srgbClr val="002050"/>
    <a:srgbClr val="CBCCD0"/>
    <a:srgbClr val="FF6600"/>
    <a:srgbClr val="FFC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88151" autoAdjust="0"/>
  </p:normalViewPr>
  <p:slideViewPr>
    <p:cSldViewPr>
      <p:cViewPr varScale="1">
        <p:scale>
          <a:sx n="64" d="100"/>
          <a:sy n="64" d="100"/>
        </p:scale>
        <p:origin x="1159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>
        <p:scale>
          <a:sx n="200" d="100"/>
          <a:sy n="200" d="100"/>
        </p:scale>
        <p:origin x="1308" y="-300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3/7/2018 8:16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991557-1ADB-4044-AE76-1579580224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621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388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91557-1ADB-4044-AE76-1579580224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89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00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503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3/7/2018 8:16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975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75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Orchestrator icon from: http://cdn.marketplaceimages.windowsphone.com/v8/images/f58edb21-b20c-4315-b837-6cee21n442cd?imageType=ws_icon_large</a:t>
            </a:r>
          </a:p>
          <a:p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3/7/2018 8:16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155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69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34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518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91557-1ADB-4044-AE76-1579580224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86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1B523-0374-4223-8C08-61F5E9DD4A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35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3/7/2018 9:40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78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3/7/2018 9:40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47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1B523-0374-4223-8C08-61F5E9DD4A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07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045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3382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196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Orchestrator icon from: http://cdn.marketplaceimages.windowsphone.com/v8/images/f58edb21-b20c-4315-b837-6cee21n442cd?imageType=ws_icon_large</a:t>
            </a:r>
          </a:p>
          <a:p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3/7/2018 8:17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153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[‎2/‎23/‎2018 3:18 PM]  Sajay Antony:  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[‎2/‎23/‎2018 3:37 PM]  Sajay Antony:  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https://docs.docker.com/storage/storagedriver/ 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[‎2/‎23/‎2018 4:00 PM]  Sajay Antony:  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https://www.cockos.com/licecap/ 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[‎2/‎23/‎2018 5:10 PM]  Sajay Antony:  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https://docs.docker.com/datacenter/dtr/2.4/guides/user/create-promotion-policies/ 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3/7/2018 8:17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12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91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67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31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48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535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106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10DC2-5718-3743-B1C1-024F8A92D07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409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912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463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2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795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3/7/2018 8:14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039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615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3/7/2018 8:14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48412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E8FC2-5F33-4C66-B615-58F8C196FFA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269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E8FC2-5F33-4C66-B615-58F8C196FFA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775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E8FC2-5F33-4C66-B615-58F8C196FFA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70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source </a:t>
            </a:r>
            <a:r>
              <a:rPr lang="en-US" dirty="0" err="1"/>
              <a:t>aci</a:t>
            </a:r>
            <a:r>
              <a:rPr lang="en-US" dirty="0"/>
              <a:t> –connector that you can connect to any cloud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Using K8 to run ACI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the demo script I used: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helm install charts/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-demo --name demo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kubectl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get nodes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helm install charts/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-connector --name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-connector --namespace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-system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kubectl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get nodes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kubectl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scale deploy demo-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ir-aci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--replicas 10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talk track: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going to install a Facial Recognition application that consists of a frontend, a backend, and a set of image recognizers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[Enter]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wait a moment for the application to start up.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 we have our frontend and backend running, plus two image recognizers.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check out the frontend and see if the application is live.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Great, we are processing images, though things are a little slow.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so slow?  This is a single node AKS cluster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[Enter]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use Azure Container Instances and the Kubernetes connector to speed things up.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going to use Helm to install the ACI Connector for Kubernetes.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wait a moment for the ACI connector to start up.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[Enter]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can see the ACI connector has registered as a new node in Kubernetes.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let’s scale up the image recognizer replicas to 10 using `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kubectl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[Enter]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Though we are using `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kubectl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 the ACI Connector is dispatching pods to Azure Container Instances transparently, via the ACI connector node.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virtual node has unlimited capacity and a per-second billing model, making it perfect for burst compute scenarios like this one.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wait a minute or so for the ACI containers to warm up, we should see image recognizer throughput increase dramatically.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[Wait]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can see throughput really beginning to pick up, thanks to burst capacity provided by ACI.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powerful stuff.  Here we can see AKS and ACI combine to provide the best of “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computing – invisible infrastructure and micro-billing – all managed through the open Kubernetes APIs.  This kind of innovation – the marriage of containers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computing -- is important for the industry, and Microsoft is working hard to make it a reality.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10DC2-5718-3743-B1C1-024F8A92D07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60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445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52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29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06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3/7/2018 8:14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26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2072266"/>
            <a:ext cx="5943599" cy="217626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090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97480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1486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824" y="1224045"/>
            <a:ext cx="5492776" cy="3081036"/>
          </a:xfrm>
        </p:spPr>
        <p:txBody>
          <a:bodyPr/>
          <a:lstStyle>
            <a:lvl1pPr>
              <a:defRPr sz="3807"/>
            </a:lvl1pPr>
            <a:lvl2pPr>
              <a:defRPr sz="3264"/>
            </a:lvl2pPr>
            <a:lvl3pPr>
              <a:defRPr sz="2720"/>
            </a:lvl3pPr>
            <a:lvl4pPr>
              <a:defRPr sz="2448"/>
            </a:lvl4pPr>
            <a:lvl5pPr>
              <a:defRPr sz="2448"/>
            </a:lvl5pPr>
            <a:lvl6pPr>
              <a:defRPr sz="2448"/>
            </a:lvl6pPr>
            <a:lvl7pPr>
              <a:defRPr sz="2448"/>
            </a:lvl7pPr>
            <a:lvl8pPr>
              <a:defRPr sz="2448"/>
            </a:lvl8pPr>
            <a:lvl9pPr>
              <a:defRPr sz="244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1875" y="1224045"/>
            <a:ext cx="5492776" cy="3081036"/>
          </a:xfrm>
        </p:spPr>
        <p:txBody>
          <a:bodyPr/>
          <a:lstStyle>
            <a:lvl1pPr>
              <a:defRPr sz="3807"/>
            </a:lvl1pPr>
            <a:lvl2pPr>
              <a:defRPr sz="3264"/>
            </a:lvl2pPr>
            <a:lvl3pPr>
              <a:defRPr sz="2720"/>
            </a:lvl3pPr>
            <a:lvl4pPr>
              <a:defRPr sz="2448"/>
            </a:lvl4pPr>
            <a:lvl5pPr>
              <a:defRPr sz="2448"/>
            </a:lvl5pPr>
            <a:lvl6pPr>
              <a:defRPr sz="2448"/>
            </a:lvl6pPr>
            <a:lvl7pPr>
              <a:defRPr sz="2448"/>
            </a:lvl7pPr>
            <a:lvl8pPr>
              <a:defRPr sz="2448"/>
            </a:lvl8pPr>
            <a:lvl9pPr>
              <a:defRPr sz="244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186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Subhea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 noChangeAspect="1"/>
          </p:cNvSpPr>
          <p:nvPr>
            <p:ph type="title"/>
          </p:nvPr>
        </p:nvSpPr>
        <p:spPr>
          <a:xfrm>
            <a:off x="310912" y="365358"/>
            <a:ext cx="11814651" cy="90669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984">
                <a:solidFill>
                  <a:schemeClr val="tx2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03646" y="6506840"/>
            <a:ext cx="1423645" cy="1674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88" dirty="0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10910" y="1359225"/>
            <a:ext cx="5907326" cy="4708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400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21746" indent="0">
              <a:buNone/>
              <a:defRPr sz="2720" b="1"/>
            </a:lvl2pPr>
            <a:lvl3pPr marL="1243493" indent="0">
              <a:buNone/>
              <a:defRPr sz="2448" b="1"/>
            </a:lvl3pPr>
            <a:lvl4pPr marL="1865239" indent="0">
              <a:buNone/>
              <a:defRPr sz="2176" b="1"/>
            </a:lvl4pPr>
            <a:lvl5pPr marL="2486985" indent="0">
              <a:buNone/>
              <a:defRPr sz="2176" b="1"/>
            </a:lvl5pPr>
            <a:lvl6pPr marL="3108731" indent="0">
              <a:buNone/>
              <a:defRPr sz="2176" b="1"/>
            </a:lvl6pPr>
            <a:lvl7pPr marL="3730478" indent="0">
              <a:buNone/>
              <a:defRPr sz="2176" b="1"/>
            </a:lvl7pPr>
            <a:lvl8pPr marL="4352224" indent="0">
              <a:buNone/>
              <a:defRPr sz="2176" b="1"/>
            </a:lvl8pPr>
            <a:lvl9pPr marL="4973970" indent="0">
              <a:buNone/>
              <a:defRPr sz="2176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0912" y="1889306"/>
            <a:ext cx="5907326" cy="2027350"/>
          </a:xfrm>
          <a:prstGeom prst="rect">
            <a:avLst/>
          </a:prstGeom>
        </p:spPr>
        <p:txBody>
          <a:bodyPr lIns="0" tIns="0" rIns="0" bIns="0"/>
          <a:lstStyle>
            <a:lvl1pPr marL="248699" indent="-248699">
              <a:lnSpc>
                <a:spcPct val="100000"/>
              </a:lnSpc>
              <a:spcBef>
                <a:spcPts val="680"/>
              </a:spcBef>
              <a:buFont typeface="Arial" charset="0"/>
              <a:buChar char="•"/>
              <a:defRPr sz="3264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21746" indent="-248699">
              <a:lnSpc>
                <a:spcPct val="100000"/>
              </a:lnSpc>
              <a:spcBef>
                <a:spcPts val="680"/>
              </a:spcBef>
              <a:buFont typeface="Arial" panose="020B0604020202020204" pitchFamily="34" charset="0"/>
              <a:buChar char="•"/>
              <a:defRPr sz="2992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32619" indent="-248699">
              <a:lnSpc>
                <a:spcPct val="100000"/>
              </a:lnSpc>
              <a:spcBef>
                <a:spcPts val="680"/>
              </a:spcBef>
              <a:buFont typeface="Arial"/>
              <a:buChar char="•"/>
              <a:defRPr sz="2720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43493" marR="0" indent="-248699" algn="l" defTabSz="1243493" rtl="0" eaLnBrk="1" fontAlgn="auto" latinLnBrk="0" hangingPunct="1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48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113937" indent="248699">
              <a:spcBef>
                <a:spcPts val="1360"/>
              </a:spcBef>
              <a:buFont typeface="Arial"/>
              <a:buChar char="•"/>
              <a:tabLst>
                <a:tab pos="2178272" algn="l"/>
              </a:tabLst>
              <a:defRPr sz="2720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/>
              <a:t>Bullet first level</a:t>
            </a:r>
          </a:p>
          <a:p>
            <a:pPr lvl="1"/>
            <a:r>
              <a:rPr lang="en-US" dirty="0"/>
              <a:t>Bullet second level</a:t>
            </a:r>
          </a:p>
          <a:p>
            <a:pPr lvl="2"/>
            <a:r>
              <a:rPr lang="en-US" dirty="0"/>
              <a:t>Bullet third level</a:t>
            </a:r>
          </a:p>
          <a:p>
            <a:pPr lvl="3"/>
            <a:r>
              <a:rPr lang="en-US" dirty="0"/>
              <a:t>Bullet fourth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2"/>
          </p:nvPr>
        </p:nvSpPr>
        <p:spPr>
          <a:xfrm>
            <a:off x="6218236" y="1359225"/>
            <a:ext cx="5907326" cy="4708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400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21746" indent="0">
              <a:buNone/>
              <a:defRPr sz="2720" b="1"/>
            </a:lvl2pPr>
            <a:lvl3pPr marL="1243493" indent="0">
              <a:buNone/>
              <a:defRPr sz="2448" b="1"/>
            </a:lvl3pPr>
            <a:lvl4pPr marL="1865239" indent="0">
              <a:buNone/>
              <a:defRPr sz="2176" b="1"/>
            </a:lvl4pPr>
            <a:lvl5pPr marL="2486985" indent="0">
              <a:buNone/>
              <a:defRPr sz="2176" b="1"/>
            </a:lvl5pPr>
            <a:lvl6pPr marL="3108731" indent="0">
              <a:buNone/>
              <a:defRPr sz="2176" b="1"/>
            </a:lvl6pPr>
            <a:lvl7pPr marL="3730478" indent="0">
              <a:buNone/>
              <a:defRPr sz="2176" b="1"/>
            </a:lvl7pPr>
            <a:lvl8pPr marL="4352224" indent="0">
              <a:buNone/>
              <a:defRPr sz="2176" b="1"/>
            </a:lvl8pPr>
            <a:lvl9pPr marL="4973970" indent="0">
              <a:buNone/>
              <a:defRPr sz="2176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18237" y="1889306"/>
            <a:ext cx="5907326" cy="2027350"/>
          </a:xfrm>
          <a:prstGeom prst="rect">
            <a:avLst/>
          </a:prstGeom>
        </p:spPr>
        <p:txBody>
          <a:bodyPr lIns="0" tIns="0" rIns="0" bIns="0"/>
          <a:lstStyle>
            <a:lvl1pPr marL="248699" indent="-248699">
              <a:lnSpc>
                <a:spcPct val="100000"/>
              </a:lnSpc>
              <a:spcBef>
                <a:spcPts val="680"/>
              </a:spcBef>
              <a:buFont typeface="Arial" charset="0"/>
              <a:buChar char="•"/>
              <a:defRPr sz="3264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21746" indent="-248699">
              <a:lnSpc>
                <a:spcPct val="100000"/>
              </a:lnSpc>
              <a:spcBef>
                <a:spcPts val="680"/>
              </a:spcBef>
              <a:buFont typeface="Arial" panose="020B0604020202020204" pitchFamily="34" charset="0"/>
              <a:buChar char="•"/>
              <a:defRPr sz="2992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32619" indent="-248699">
              <a:lnSpc>
                <a:spcPct val="100000"/>
              </a:lnSpc>
              <a:spcBef>
                <a:spcPts val="680"/>
              </a:spcBef>
              <a:buFont typeface="Arial"/>
              <a:buChar char="•"/>
              <a:defRPr sz="2720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43493" marR="0" indent="-248699" algn="l" defTabSz="1243493" rtl="0" eaLnBrk="1" fontAlgn="auto" latinLnBrk="0" hangingPunct="1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48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113937" indent="248699">
              <a:spcBef>
                <a:spcPts val="1360"/>
              </a:spcBef>
              <a:buFont typeface="Arial"/>
              <a:buChar char="•"/>
              <a:tabLst>
                <a:tab pos="2178272" algn="l"/>
              </a:tabLst>
              <a:defRPr sz="2720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/>
              <a:t>Bullet first level</a:t>
            </a:r>
          </a:p>
          <a:p>
            <a:pPr lvl="1"/>
            <a:r>
              <a:rPr lang="en-US" dirty="0"/>
              <a:t>Bullet second level</a:t>
            </a:r>
          </a:p>
          <a:p>
            <a:pPr lvl="2"/>
            <a:r>
              <a:rPr lang="en-US" dirty="0"/>
              <a:t>Bullet third level</a:t>
            </a:r>
          </a:p>
          <a:p>
            <a:pPr lvl="3"/>
            <a:r>
              <a:rPr lang="en-US" dirty="0"/>
              <a:t>Bullet fourth level</a:t>
            </a:r>
          </a:p>
        </p:txBody>
      </p:sp>
    </p:spTree>
    <p:extLst>
      <p:ext uri="{BB962C8B-B14F-4D97-AF65-F5344CB8AC3E}">
        <p14:creationId xmlns:p14="http://schemas.microsoft.com/office/powerpoint/2010/main" val="12848532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31A1-180A-4B1A-AAFE-51A8EDD7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1" y="1743776"/>
            <a:ext cx="10726460" cy="2909528"/>
          </a:xfrm>
        </p:spPr>
        <p:txBody>
          <a:bodyPr anchor="b"/>
          <a:lstStyle>
            <a:lvl1pPr>
              <a:defRPr sz="61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39977-F343-498D-B51E-32F709D5E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1" y="4680829"/>
            <a:ext cx="10726460" cy="523733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31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619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929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239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549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85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16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47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C9B73-D0EF-4057-8C4E-65FF10C4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CD2E2-F6BD-48AF-9FB7-D10FB3E1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FEFE-C886-454F-901B-71A3ACB8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08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 noChangeAspect="1"/>
          </p:cNvSpPr>
          <p:nvPr>
            <p:ph type="title"/>
          </p:nvPr>
        </p:nvSpPr>
        <p:spPr>
          <a:xfrm>
            <a:off x="310912" y="365358"/>
            <a:ext cx="11814651" cy="90669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984">
                <a:solidFill>
                  <a:schemeClr val="tx2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03646" y="6506840"/>
            <a:ext cx="1423645" cy="1674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88" dirty="0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0912" y="1330225"/>
            <a:ext cx="5907326" cy="2027350"/>
          </a:xfrm>
          <a:prstGeom prst="rect">
            <a:avLst/>
          </a:prstGeom>
        </p:spPr>
        <p:txBody>
          <a:bodyPr lIns="0" tIns="0" rIns="0" bIns="0"/>
          <a:lstStyle>
            <a:lvl1pPr marL="248699" indent="-248699">
              <a:lnSpc>
                <a:spcPct val="100000"/>
              </a:lnSpc>
              <a:spcBef>
                <a:spcPts val="680"/>
              </a:spcBef>
              <a:buFont typeface="Arial" charset="0"/>
              <a:buChar char="•"/>
              <a:defRPr sz="3264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21746" indent="-248699">
              <a:lnSpc>
                <a:spcPct val="100000"/>
              </a:lnSpc>
              <a:spcBef>
                <a:spcPts val="680"/>
              </a:spcBef>
              <a:buFont typeface="Arial" panose="020B0604020202020204" pitchFamily="34" charset="0"/>
              <a:buChar char="•"/>
              <a:defRPr sz="2992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32619" indent="-248699">
              <a:lnSpc>
                <a:spcPct val="100000"/>
              </a:lnSpc>
              <a:spcBef>
                <a:spcPts val="680"/>
              </a:spcBef>
              <a:buFont typeface="Arial"/>
              <a:buChar char="•"/>
              <a:defRPr sz="2720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43493" marR="0" indent="-248699" algn="l" defTabSz="1243493" rtl="0" eaLnBrk="1" fontAlgn="auto" latinLnBrk="0" hangingPunct="1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48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113937" indent="248699">
              <a:spcBef>
                <a:spcPts val="1360"/>
              </a:spcBef>
              <a:buFont typeface="Arial"/>
              <a:buChar char="•"/>
              <a:tabLst>
                <a:tab pos="2178272" algn="l"/>
              </a:tabLst>
              <a:defRPr sz="2720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/>
              <a:t>Bullet first level</a:t>
            </a:r>
          </a:p>
          <a:p>
            <a:pPr lvl="1"/>
            <a:r>
              <a:rPr lang="en-US" dirty="0"/>
              <a:t>Bullet second level</a:t>
            </a:r>
          </a:p>
          <a:p>
            <a:pPr lvl="2"/>
            <a:r>
              <a:rPr lang="en-US" dirty="0"/>
              <a:t>Bullet third level</a:t>
            </a:r>
          </a:p>
          <a:p>
            <a:pPr lvl="3"/>
            <a:r>
              <a:rPr lang="en-US" dirty="0"/>
              <a:t>Bullet fourth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18237" y="1330225"/>
            <a:ext cx="5907326" cy="2027350"/>
          </a:xfrm>
          <a:prstGeom prst="rect">
            <a:avLst/>
          </a:prstGeom>
        </p:spPr>
        <p:txBody>
          <a:bodyPr lIns="0" tIns="0" rIns="0" bIns="0"/>
          <a:lstStyle>
            <a:lvl1pPr marL="248699" indent="-248699">
              <a:lnSpc>
                <a:spcPct val="100000"/>
              </a:lnSpc>
              <a:spcBef>
                <a:spcPts val="680"/>
              </a:spcBef>
              <a:buFont typeface="Arial" charset="0"/>
              <a:buChar char="•"/>
              <a:defRPr sz="3264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21746" indent="-248699">
              <a:lnSpc>
                <a:spcPct val="100000"/>
              </a:lnSpc>
              <a:spcBef>
                <a:spcPts val="680"/>
              </a:spcBef>
              <a:buFont typeface="Arial" panose="020B0604020202020204" pitchFamily="34" charset="0"/>
              <a:buChar char="•"/>
              <a:defRPr sz="2992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32619" indent="-248699">
              <a:lnSpc>
                <a:spcPct val="100000"/>
              </a:lnSpc>
              <a:spcBef>
                <a:spcPts val="680"/>
              </a:spcBef>
              <a:buFont typeface="Arial"/>
              <a:buChar char="•"/>
              <a:defRPr sz="2720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43493" marR="0" indent="-248699" algn="l" defTabSz="1243493" rtl="0" eaLnBrk="1" fontAlgn="auto" latinLnBrk="0" hangingPunct="1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48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113937" indent="248699">
              <a:spcBef>
                <a:spcPts val="1360"/>
              </a:spcBef>
              <a:buFont typeface="Arial"/>
              <a:buChar char="•"/>
              <a:tabLst>
                <a:tab pos="2178272" algn="l"/>
              </a:tabLst>
              <a:defRPr sz="2720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/>
              <a:t>Bullet first level</a:t>
            </a:r>
          </a:p>
          <a:p>
            <a:pPr lvl="1"/>
            <a:r>
              <a:rPr lang="en-US" dirty="0"/>
              <a:t>Bullet second level</a:t>
            </a:r>
          </a:p>
          <a:p>
            <a:pPr lvl="2"/>
            <a:r>
              <a:rPr lang="en-US" dirty="0"/>
              <a:t>Bullet third level</a:t>
            </a:r>
          </a:p>
          <a:p>
            <a:pPr lvl="3"/>
            <a:r>
              <a:rPr lang="en-US" dirty="0"/>
              <a:t>Bullet fourth level</a:t>
            </a:r>
          </a:p>
        </p:txBody>
      </p:sp>
    </p:spTree>
    <p:extLst>
      <p:ext uri="{BB962C8B-B14F-4D97-AF65-F5344CB8AC3E}">
        <p14:creationId xmlns:p14="http://schemas.microsoft.com/office/powerpoint/2010/main" val="2009221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  <p:bldP spid="7" grpId="2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90" r:id="rId11"/>
    <p:sldLayoutId id="2147484491" r:id="rId12"/>
    <p:sldLayoutId id="2147484493" r:id="rId13"/>
    <p:sldLayoutId id="2147484512" r:id="rId14"/>
    <p:sldLayoutId id="2147484513" r:id="rId15"/>
    <p:sldLayoutId id="2147484515" r:id="rId16"/>
    <p:sldLayoutId id="2147484516" r:id="rId17"/>
    <p:sldLayoutId id="2147484517" r:id="rId18"/>
    <p:sldLayoutId id="2147484518" r:id="rId19"/>
    <p:sldLayoutId id="2147484519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05" r:id="rId7"/>
    <p:sldLayoutId id="2147484507" r:id="rId8"/>
    <p:sldLayoutId id="2147484510" r:id="rId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microsoft.com/SteveLask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teveLasker/Presentation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jpe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jpe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jpe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4.jpeg"/><Relationship Id="rId20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jpeg"/><Relationship Id="rId23" Type="http://schemas.openxmlformats.org/officeDocument/2006/relationships/image" Target="../media/image31.jpeg"/><Relationship Id="rId10" Type="http://schemas.openxmlformats.org/officeDocument/2006/relationships/image" Target="../media/image18.png"/><Relationship Id="rId19" Type="http://schemas.openxmlformats.org/officeDocument/2006/relationships/image" Target="../media/image27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jpeg"/><Relationship Id="rId22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0.png"/><Relationship Id="rId3" Type="http://schemas.openxmlformats.org/officeDocument/2006/relationships/image" Target="../media/image11.png"/><Relationship Id="rId7" Type="http://schemas.openxmlformats.org/officeDocument/2006/relationships/image" Target="../media/image38.png"/><Relationship Id="rId12" Type="http://schemas.openxmlformats.org/officeDocument/2006/relationships/image" Target="../media/image15.svg"/><Relationship Id="rId17" Type="http://schemas.openxmlformats.org/officeDocument/2006/relationships/image" Target="../media/image43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14.png"/><Relationship Id="rId5" Type="http://schemas.openxmlformats.org/officeDocument/2006/relationships/image" Target="../media/image36.png"/><Relationship Id="rId15" Type="http://schemas.openxmlformats.org/officeDocument/2006/relationships/image" Target="../media/image17.png"/><Relationship Id="rId10" Type="http://schemas.openxmlformats.org/officeDocument/2006/relationships/image" Target="../media/image13.svg"/><Relationship Id="rId4" Type="http://schemas.openxmlformats.org/officeDocument/2006/relationships/image" Target="../media/image35.png"/><Relationship Id="rId9" Type="http://schemas.openxmlformats.org/officeDocument/2006/relationships/image" Target="../media/image12.png"/><Relationship Id="rId14" Type="http://schemas.openxmlformats.org/officeDocument/2006/relationships/image" Target="../media/image41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image" Target="../media/image52.emf"/><Relationship Id="rId18" Type="http://schemas.openxmlformats.org/officeDocument/2006/relationships/image" Target="../media/image55.png"/><Relationship Id="rId3" Type="http://schemas.openxmlformats.org/officeDocument/2006/relationships/image" Target="../media/image17.png"/><Relationship Id="rId7" Type="http://schemas.openxmlformats.org/officeDocument/2006/relationships/image" Target="../media/image47.emf"/><Relationship Id="rId12" Type="http://schemas.microsoft.com/office/2007/relationships/hdphoto" Target="../media/hdphoto1.wdp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emf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10.png"/><Relationship Id="rId10" Type="http://schemas.openxmlformats.org/officeDocument/2006/relationships/image" Target="../media/image50.gif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11.png"/><Relationship Id="rId21" Type="http://schemas.openxmlformats.org/officeDocument/2006/relationships/image" Target="../media/image43.svg"/><Relationship Id="rId7" Type="http://schemas.openxmlformats.org/officeDocument/2006/relationships/image" Target="../media/image17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4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microsoft.com/office/2007/relationships/hdphoto" Target="../media/hdphoto2.wdp"/><Relationship Id="rId4" Type="http://schemas.openxmlformats.org/officeDocument/2006/relationships/image" Target="../media/image56.png"/><Relationship Id="rId9" Type="http://schemas.openxmlformats.org/officeDocument/2006/relationships/image" Target="../media/image10.png"/><Relationship Id="rId1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image" Target="../media/image52.emf"/><Relationship Id="rId18" Type="http://schemas.openxmlformats.org/officeDocument/2006/relationships/image" Target="../media/image59.png"/><Relationship Id="rId3" Type="http://schemas.openxmlformats.org/officeDocument/2006/relationships/image" Target="../media/image17.png"/><Relationship Id="rId7" Type="http://schemas.openxmlformats.org/officeDocument/2006/relationships/image" Target="../media/image47.emf"/><Relationship Id="rId12" Type="http://schemas.microsoft.com/office/2007/relationships/hdphoto" Target="../media/hdphoto1.wdp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emf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10.png"/><Relationship Id="rId10" Type="http://schemas.openxmlformats.org/officeDocument/2006/relationships/image" Target="../media/image50.gif"/><Relationship Id="rId19" Type="http://schemas.openxmlformats.org/officeDocument/2006/relationships/image" Target="../media/image6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10.png"/><Relationship Id="rId10" Type="http://schemas.openxmlformats.org/officeDocument/2006/relationships/image" Target="../media/image79.png"/><Relationship Id="rId4" Type="http://schemas.openxmlformats.org/officeDocument/2006/relationships/image" Target="../media/image74.svg"/><Relationship Id="rId9" Type="http://schemas.openxmlformats.org/officeDocument/2006/relationships/image" Target="../media/image7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svg"/><Relationship Id="rId3" Type="http://schemas.openxmlformats.org/officeDocument/2006/relationships/image" Target="../media/image73.png"/><Relationship Id="rId7" Type="http://schemas.openxmlformats.org/officeDocument/2006/relationships/image" Target="../media/image76.sv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11" Type="http://schemas.openxmlformats.org/officeDocument/2006/relationships/image" Target="../media/image78.svg"/><Relationship Id="rId5" Type="http://schemas.openxmlformats.org/officeDocument/2006/relationships/image" Target="../media/image10.png"/><Relationship Id="rId10" Type="http://schemas.openxmlformats.org/officeDocument/2006/relationships/image" Target="../media/image77.png"/><Relationship Id="rId4" Type="http://schemas.openxmlformats.org/officeDocument/2006/relationships/image" Target="../media/image74.svg"/><Relationship Id="rId9" Type="http://schemas.openxmlformats.org/officeDocument/2006/relationships/image" Target="../media/image80.svg"/><Relationship Id="rId1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2.png"/><Relationship Id="rId7" Type="http://schemas.openxmlformats.org/officeDocument/2006/relationships/hyperlink" Target="https://aka.ms/ACR/Roadmap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aka.ms/ACR/geo-replication" TargetMode="External"/><Relationship Id="rId5" Type="http://schemas.openxmlformats.org/officeDocument/2006/relationships/hyperlink" Target="https://aka.ms/ACR/Docs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aka.ms/ACR" TargetMode="External"/><Relationship Id="rId9" Type="http://schemas.openxmlformats.org/officeDocument/2006/relationships/image" Target="../media/image7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cr/roadmap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cr/roadmap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hyperlink" Target="http://aka.ms/DockerToolsForVS" TargetMode="External"/><Relationship Id="rId4" Type="http://schemas.openxmlformats.org/officeDocument/2006/relationships/image" Target="../media/image85.png"/><Relationship Id="rId9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aka.ms/DockerToolsForVSCode" TargetMode="External"/><Relationship Id="rId5" Type="http://schemas.openxmlformats.org/officeDocument/2006/relationships/image" Target="../media/image93.png"/><Relationship Id="rId4" Type="http://schemas.openxmlformats.org/officeDocument/2006/relationships/hyperlink" Target="http://aka.ms/YoDocker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D2D0-55E3-49D7-ACD2-166D028E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1" y="2125678"/>
            <a:ext cx="11353735" cy="1828786"/>
          </a:xfrm>
        </p:spPr>
        <p:txBody>
          <a:bodyPr/>
          <a:lstStyle/>
          <a:p>
            <a:r>
              <a:rPr lang="en-US" dirty="0"/>
              <a:t>Azure Containers – E2E Journeys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E8804-570A-4F2A-AF62-00939262C2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701" y="4031455"/>
            <a:ext cx="7315137" cy="1828007"/>
          </a:xfrm>
        </p:spPr>
        <p:txBody>
          <a:bodyPr/>
          <a:lstStyle/>
          <a:p>
            <a:r>
              <a:rPr lang="en-US" dirty="0"/>
              <a:t>Steve Lasker</a:t>
            </a:r>
          </a:p>
          <a:p>
            <a:r>
              <a:rPr lang="en-US" dirty="0"/>
              <a:t>Program Manager</a:t>
            </a:r>
          </a:p>
          <a:p>
            <a:r>
              <a:rPr lang="en-US" dirty="0"/>
              <a:t>Azure Developer Experiences</a:t>
            </a:r>
          </a:p>
          <a:p>
            <a:r>
              <a:rPr lang="en-US" sz="2000" dirty="0"/>
              <a:t>@</a:t>
            </a:r>
            <a:r>
              <a:rPr lang="en-US" sz="2000" dirty="0" err="1"/>
              <a:t>SteveLasker</a:t>
            </a:r>
            <a:endParaRPr lang="en-US" sz="2000" dirty="0"/>
          </a:p>
          <a:p>
            <a:r>
              <a:rPr lang="en-US" sz="2000" dirty="0">
                <a:hlinkClick r:id="rId3"/>
              </a:rPr>
              <a:t>blogs.msdn.microsoft.com/</a:t>
            </a:r>
            <a:r>
              <a:rPr lang="en-US" sz="2000" dirty="0" err="1">
                <a:hlinkClick r:id="rId3"/>
              </a:rPr>
              <a:t>SteveLasker</a:t>
            </a:r>
            <a:endParaRPr lang="en-US" sz="2000" dirty="0"/>
          </a:p>
          <a:p>
            <a:r>
              <a:rPr lang="en-US" sz="2000" dirty="0">
                <a:hlinkClick r:id="rId4"/>
              </a:rPr>
              <a:t>github.com/</a:t>
            </a:r>
            <a:r>
              <a:rPr lang="en-US" sz="2000" dirty="0" err="1">
                <a:hlinkClick r:id="rId4"/>
              </a:rPr>
              <a:t>SteveLasker</a:t>
            </a:r>
            <a:r>
              <a:rPr lang="en-US" sz="2000" dirty="0">
                <a:hlinkClick r:id="rId4"/>
              </a:rPr>
              <a:t>/Presentations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283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Rectangle 1586"/>
          <p:cNvSpPr/>
          <p:nvPr/>
        </p:nvSpPr>
        <p:spPr>
          <a:xfrm>
            <a:off x="3334765" y="290512"/>
            <a:ext cx="8522270" cy="7571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Distributed, Scalable Mainframe</a:t>
            </a:r>
          </a:p>
        </p:txBody>
      </p:sp>
      <p:sp>
        <p:nvSpPr>
          <p:cNvPr id="4292" name="Rectangle 4291">
            <a:extLst>
              <a:ext uri="{FF2B5EF4-FFF2-40B4-BE49-F238E27FC236}">
                <a16:creationId xmlns:a16="http://schemas.microsoft.com/office/drawing/2014/main" id="{8FCCABBB-3790-4BF0-97BD-1D3A78B20C81}"/>
              </a:ext>
            </a:extLst>
          </p:cNvPr>
          <p:cNvSpPr/>
          <p:nvPr/>
        </p:nvSpPr>
        <p:spPr>
          <a:xfrm>
            <a:off x="3338165" y="288901"/>
            <a:ext cx="8522270" cy="7571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Containers as a 1</a:t>
            </a:r>
            <a:r>
              <a:rPr lang="en-US" sz="4800" spc="-102" baseline="3000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st</a:t>
            </a: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 Class Primitive</a:t>
            </a:r>
          </a:p>
        </p:txBody>
      </p:sp>
      <p:sp>
        <p:nvSpPr>
          <p:cNvPr id="191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CIRCA 2017</a:t>
            </a:r>
          </a:p>
        </p:txBody>
      </p:sp>
      <p:grpSp>
        <p:nvGrpSpPr>
          <p:cNvPr id="2939" name="Group 2938">
            <a:extLst>
              <a:ext uri="{FF2B5EF4-FFF2-40B4-BE49-F238E27FC236}">
                <a16:creationId xmlns:a16="http://schemas.microsoft.com/office/drawing/2014/main" id="{5999CE02-4083-42EA-A4E9-24BCBD7F171B}"/>
              </a:ext>
            </a:extLst>
          </p:cNvPr>
          <p:cNvGrpSpPr/>
          <p:nvPr/>
        </p:nvGrpSpPr>
        <p:grpSpPr>
          <a:xfrm>
            <a:off x="990525" y="1405463"/>
            <a:ext cx="10637912" cy="5260943"/>
            <a:chOff x="1417637" y="1405463"/>
            <a:chExt cx="9875912" cy="5260943"/>
          </a:xfrm>
        </p:grpSpPr>
        <p:sp>
          <p:nvSpPr>
            <p:cNvPr id="2940" name="Rectangle 2939">
              <a:extLst>
                <a:ext uri="{FF2B5EF4-FFF2-40B4-BE49-F238E27FC236}">
                  <a16:creationId xmlns:a16="http://schemas.microsoft.com/office/drawing/2014/main" id="{A66A1E6E-1A2D-401E-9181-F00999EB0F31}"/>
                </a:ext>
              </a:extLst>
            </p:cNvPr>
            <p:cNvSpPr/>
            <p:nvPr/>
          </p:nvSpPr>
          <p:spPr bwMode="auto">
            <a:xfrm>
              <a:off x="1417637" y="1405463"/>
              <a:ext cx="9875912" cy="5260943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1" name="Rectangle 2940">
              <a:extLst>
                <a:ext uri="{FF2B5EF4-FFF2-40B4-BE49-F238E27FC236}">
                  <a16:creationId xmlns:a16="http://schemas.microsoft.com/office/drawing/2014/main" id="{318E8E16-9E1D-422A-952F-158BB6191B73}"/>
                </a:ext>
              </a:extLst>
            </p:cNvPr>
            <p:cNvSpPr/>
            <p:nvPr/>
          </p:nvSpPr>
          <p:spPr bwMode="auto">
            <a:xfrm>
              <a:off x="1570037" y="1554294"/>
              <a:ext cx="9571112" cy="4938720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2" name="Rectangle 2941">
              <a:extLst>
                <a:ext uri="{FF2B5EF4-FFF2-40B4-BE49-F238E27FC236}">
                  <a16:creationId xmlns:a16="http://schemas.microsoft.com/office/drawing/2014/main" id="{7B9B5220-52DA-4013-A2A5-712886E841B8}"/>
                </a:ext>
              </a:extLst>
            </p:cNvPr>
            <p:cNvSpPr/>
            <p:nvPr/>
          </p:nvSpPr>
          <p:spPr bwMode="auto">
            <a:xfrm>
              <a:off x="1722437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3" name="Rectangle 2942">
              <a:extLst>
                <a:ext uri="{FF2B5EF4-FFF2-40B4-BE49-F238E27FC236}">
                  <a16:creationId xmlns:a16="http://schemas.microsoft.com/office/drawing/2014/main" id="{526E2F2B-8DE1-4D60-A389-A6CA4F9116B8}"/>
                </a:ext>
              </a:extLst>
            </p:cNvPr>
            <p:cNvSpPr/>
            <p:nvPr/>
          </p:nvSpPr>
          <p:spPr bwMode="auto">
            <a:xfrm>
              <a:off x="3595623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4" name="Rectangle 2943">
              <a:extLst>
                <a:ext uri="{FF2B5EF4-FFF2-40B4-BE49-F238E27FC236}">
                  <a16:creationId xmlns:a16="http://schemas.microsoft.com/office/drawing/2014/main" id="{1F15399E-A6C5-4165-8E88-B7AA95FC5EEF}"/>
                </a:ext>
              </a:extLst>
            </p:cNvPr>
            <p:cNvSpPr/>
            <p:nvPr/>
          </p:nvSpPr>
          <p:spPr bwMode="auto">
            <a:xfrm>
              <a:off x="5468809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5" name="Rectangle 2944">
              <a:extLst>
                <a:ext uri="{FF2B5EF4-FFF2-40B4-BE49-F238E27FC236}">
                  <a16:creationId xmlns:a16="http://schemas.microsoft.com/office/drawing/2014/main" id="{F7E30D69-1702-4046-BAE1-3BBA3A570C36}"/>
                </a:ext>
              </a:extLst>
            </p:cNvPr>
            <p:cNvSpPr/>
            <p:nvPr/>
          </p:nvSpPr>
          <p:spPr bwMode="auto">
            <a:xfrm>
              <a:off x="7341995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6" name="Rectangle 2945">
              <a:extLst>
                <a:ext uri="{FF2B5EF4-FFF2-40B4-BE49-F238E27FC236}">
                  <a16:creationId xmlns:a16="http://schemas.microsoft.com/office/drawing/2014/main" id="{F5AD681F-CB25-44F1-B510-74EF4C3899B2}"/>
                </a:ext>
              </a:extLst>
            </p:cNvPr>
            <p:cNvSpPr/>
            <p:nvPr/>
          </p:nvSpPr>
          <p:spPr bwMode="auto">
            <a:xfrm>
              <a:off x="9215181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7" name="Rectangle 2946">
              <a:extLst>
                <a:ext uri="{FF2B5EF4-FFF2-40B4-BE49-F238E27FC236}">
                  <a16:creationId xmlns:a16="http://schemas.microsoft.com/office/drawing/2014/main" id="{B115EB68-A01A-4CC0-B338-6D8C84079C6F}"/>
                </a:ext>
              </a:extLst>
            </p:cNvPr>
            <p:cNvSpPr/>
            <p:nvPr/>
          </p:nvSpPr>
          <p:spPr bwMode="auto">
            <a:xfrm>
              <a:off x="1874837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8" name="Rectangle 2947">
              <a:extLst>
                <a:ext uri="{FF2B5EF4-FFF2-40B4-BE49-F238E27FC236}">
                  <a16:creationId xmlns:a16="http://schemas.microsoft.com/office/drawing/2014/main" id="{9AEDFF84-A1F6-490B-91D4-6E2A18B647CE}"/>
                </a:ext>
              </a:extLst>
            </p:cNvPr>
            <p:cNvSpPr/>
            <p:nvPr/>
          </p:nvSpPr>
          <p:spPr bwMode="auto">
            <a:xfrm>
              <a:off x="3753705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9" name="Rectangle 2948">
              <a:extLst>
                <a:ext uri="{FF2B5EF4-FFF2-40B4-BE49-F238E27FC236}">
                  <a16:creationId xmlns:a16="http://schemas.microsoft.com/office/drawing/2014/main" id="{A36D372D-E37E-4B8B-93FF-738A03F51AB0}"/>
                </a:ext>
              </a:extLst>
            </p:cNvPr>
            <p:cNvSpPr/>
            <p:nvPr/>
          </p:nvSpPr>
          <p:spPr bwMode="auto">
            <a:xfrm>
              <a:off x="5632573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0" name="Rectangle 2949">
              <a:extLst>
                <a:ext uri="{FF2B5EF4-FFF2-40B4-BE49-F238E27FC236}">
                  <a16:creationId xmlns:a16="http://schemas.microsoft.com/office/drawing/2014/main" id="{0F376638-A25F-480F-93F2-201935139A01}"/>
                </a:ext>
              </a:extLst>
            </p:cNvPr>
            <p:cNvSpPr/>
            <p:nvPr/>
          </p:nvSpPr>
          <p:spPr bwMode="auto">
            <a:xfrm>
              <a:off x="7511441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1" name="Rectangle 2950">
              <a:extLst>
                <a:ext uri="{FF2B5EF4-FFF2-40B4-BE49-F238E27FC236}">
                  <a16:creationId xmlns:a16="http://schemas.microsoft.com/office/drawing/2014/main" id="{E255A55D-5D68-4368-8F3C-8E37BB0BA55E}"/>
                </a:ext>
              </a:extLst>
            </p:cNvPr>
            <p:cNvSpPr/>
            <p:nvPr/>
          </p:nvSpPr>
          <p:spPr bwMode="auto">
            <a:xfrm>
              <a:off x="9390309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2" name="Rectangle 2951">
              <a:extLst>
                <a:ext uri="{FF2B5EF4-FFF2-40B4-BE49-F238E27FC236}">
                  <a16:creationId xmlns:a16="http://schemas.microsoft.com/office/drawing/2014/main" id="{F7F98349-FD0E-475E-978A-F91BD53354B9}"/>
                </a:ext>
              </a:extLst>
            </p:cNvPr>
            <p:cNvSpPr/>
            <p:nvPr/>
          </p:nvSpPr>
          <p:spPr bwMode="auto">
            <a:xfrm>
              <a:off x="1874837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3" name="Rectangle 2952">
              <a:extLst>
                <a:ext uri="{FF2B5EF4-FFF2-40B4-BE49-F238E27FC236}">
                  <a16:creationId xmlns:a16="http://schemas.microsoft.com/office/drawing/2014/main" id="{8AB05D66-D855-4FF1-839A-FC1055CA1492}"/>
                </a:ext>
              </a:extLst>
            </p:cNvPr>
            <p:cNvSpPr/>
            <p:nvPr/>
          </p:nvSpPr>
          <p:spPr bwMode="auto">
            <a:xfrm>
              <a:off x="1874837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4" name="Rectangle 2953">
              <a:extLst>
                <a:ext uri="{FF2B5EF4-FFF2-40B4-BE49-F238E27FC236}">
                  <a16:creationId xmlns:a16="http://schemas.microsoft.com/office/drawing/2014/main" id="{59C5CCFC-8EB5-46C9-8BA0-C01BE619F530}"/>
                </a:ext>
              </a:extLst>
            </p:cNvPr>
            <p:cNvSpPr/>
            <p:nvPr/>
          </p:nvSpPr>
          <p:spPr bwMode="auto">
            <a:xfrm>
              <a:off x="1874837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5" name="Rectangle 2954">
              <a:extLst>
                <a:ext uri="{FF2B5EF4-FFF2-40B4-BE49-F238E27FC236}">
                  <a16:creationId xmlns:a16="http://schemas.microsoft.com/office/drawing/2014/main" id="{B5B40EF9-BF32-47D1-BEA1-4F7725D72B87}"/>
                </a:ext>
              </a:extLst>
            </p:cNvPr>
            <p:cNvSpPr/>
            <p:nvPr/>
          </p:nvSpPr>
          <p:spPr bwMode="auto">
            <a:xfrm>
              <a:off x="3753705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6" name="Rectangle 2955">
              <a:extLst>
                <a:ext uri="{FF2B5EF4-FFF2-40B4-BE49-F238E27FC236}">
                  <a16:creationId xmlns:a16="http://schemas.microsoft.com/office/drawing/2014/main" id="{BA049322-F80C-4645-B18E-C91598EB79D1}"/>
                </a:ext>
              </a:extLst>
            </p:cNvPr>
            <p:cNvSpPr/>
            <p:nvPr/>
          </p:nvSpPr>
          <p:spPr bwMode="auto">
            <a:xfrm>
              <a:off x="3753705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7" name="Rectangle 2956">
              <a:extLst>
                <a:ext uri="{FF2B5EF4-FFF2-40B4-BE49-F238E27FC236}">
                  <a16:creationId xmlns:a16="http://schemas.microsoft.com/office/drawing/2014/main" id="{A7EFFA83-90C4-48A2-A071-B5054110AA44}"/>
                </a:ext>
              </a:extLst>
            </p:cNvPr>
            <p:cNvSpPr/>
            <p:nvPr/>
          </p:nvSpPr>
          <p:spPr bwMode="auto">
            <a:xfrm>
              <a:off x="3753705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8" name="Rectangle 2957">
              <a:extLst>
                <a:ext uri="{FF2B5EF4-FFF2-40B4-BE49-F238E27FC236}">
                  <a16:creationId xmlns:a16="http://schemas.microsoft.com/office/drawing/2014/main" id="{FA196A48-0D8F-4894-863F-EE7099D4759C}"/>
                </a:ext>
              </a:extLst>
            </p:cNvPr>
            <p:cNvSpPr/>
            <p:nvPr/>
          </p:nvSpPr>
          <p:spPr bwMode="auto">
            <a:xfrm>
              <a:off x="5632573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9" name="Rectangle 2958">
              <a:extLst>
                <a:ext uri="{FF2B5EF4-FFF2-40B4-BE49-F238E27FC236}">
                  <a16:creationId xmlns:a16="http://schemas.microsoft.com/office/drawing/2014/main" id="{AE4A7942-B60A-4866-8376-533C0F31B0A3}"/>
                </a:ext>
              </a:extLst>
            </p:cNvPr>
            <p:cNvSpPr/>
            <p:nvPr/>
          </p:nvSpPr>
          <p:spPr bwMode="auto">
            <a:xfrm>
              <a:off x="5632573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0" name="Rectangle 2959">
              <a:extLst>
                <a:ext uri="{FF2B5EF4-FFF2-40B4-BE49-F238E27FC236}">
                  <a16:creationId xmlns:a16="http://schemas.microsoft.com/office/drawing/2014/main" id="{75D2AB68-D17C-427E-B16A-89D9F1D4A160}"/>
                </a:ext>
              </a:extLst>
            </p:cNvPr>
            <p:cNvSpPr/>
            <p:nvPr/>
          </p:nvSpPr>
          <p:spPr bwMode="auto">
            <a:xfrm>
              <a:off x="5632573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1" name="Rectangle 2960">
              <a:extLst>
                <a:ext uri="{FF2B5EF4-FFF2-40B4-BE49-F238E27FC236}">
                  <a16:creationId xmlns:a16="http://schemas.microsoft.com/office/drawing/2014/main" id="{B90C0E48-5720-49DE-93FA-587219CF6F20}"/>
                </a:ext>
              </a:extLst>
            </p:cNvPr>
            <p:cNvSpPr/>
            <p:nvPr/>
          </p:nvSpPr>
          <p:spPr bwMode="auto">
            <a:xfrm>
              <a:off x="7511441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2" name="Rectangle 2961">
              <a:extLst>
                <a:ext uri="{FF2B5EF4-FFF2-40B4-BE49-F238E27FC236}">
                  <a16:creationId xmlns:a16="http://schemas.microsoft.com/office/drawing/2014/main" id="{6B076EEA-1084-42F5-B9A4-3AE4ECA2EB0F}"/>
                </a:ext>
              </a:extLst>
            </p:cNvPr>
            <p:cNvSpPr/>
            <p:nvPr/>
          </p:nvSpPr>
          <p:spPr bwMode="auto">
            <a:xfrm>
              <a:off x="7511441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3" name="Rectangle 2962">
              <a:extLst>
                <a:ext uri="{FF2B5EF4-FFF2-40B4-BE49-F238E27FC236}">
                  <a16:creationId xmlns:a16="http://schemas.microsoft.com/office/drawing/2014/main" id="{D09959D2-CF9E-4255-A335-A98679029DAC}"/>
                </a:ext>
              </a:extLst>
            </p:cNvPr>
            <p:cNvSpPr/>
            <p:nvPr/>
          </p:nvSpPr>
          <p:spPr bwMode="auto">
            <a:xfrm>
              <a:off x="7511441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4" name="Rectangle 2963">
              <a:extLst>
                <a:ext uri="{FF2B5EF4-FFF2-40B4-BE49-F238E27FC236}">
                  <a16:creationId xmlns:a16="http://schemas.microsoft.com/office/drawing/2014/main" id="{90DE7B53-AD4B-43C1-BBF8-EC9E67E54E28}"/>
                </a:ext>
              </a:extLst>
            </p:cNvPr>
            <p:cNvSpPr/>
            <p:nvPr/>
          </p:nvSpPr>
          <p:spPr bwMode="auto">
            <a:xfrm>
              <a:off x="9390309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5" name="Rectangle 2964">
              <a:extLst>
                <a:ext uri="{FF2B5EF4-FFF2-40B4-BE49-F238E27FC236}">
                  <a16:creationId xmlns:a16="http://schemas.microsoft.com/office/drawing/2014/main" id="{6C56D7A6-9A0F-42E9-B579-A5BE0F1EFB75}"/>
                </a:ext>
              </a:extLst>
            </p:cNvPr>
            <p:cNvSpPr/>
            <p:nvPr/>
          </p:nvSpPr>
          <p:spPr bwMode="auto">
            <a:xfrm>
              <a:off x="9390309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6" name="Rectangle 2965">
              <a:extLst>
                <a:ext uri="{FF2B5EF4-FFF2-40B4-BE49-F238E27FC236}">
                  <a16:creationId xmlns:a16="http://schemas.microsoft.com/office/drawing/2014/main" id="{45CB1A6D-1C17-4853-BEAD-6C2D4FDA5B1C}"/>
                </a:ext>
              </a:extLst>
            </p:cNvPr>
            <p:cNvSpPr/>
            <p:nvPr/>
          </p:nvSpPr>
          <p:spPr bwMode="auto">
            <a:xfrm>
              <a:off x="9390309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987" name="Group 2986">
            <a:extLst>
              <a:ext uri="{FF2B5EF4-FFF2-40B4-BE49-F238E27FC236}">
                <a16:creationId xmlns:a16="http://schemas.microsoft.com/office/drawing/2014/main" id="{0EBAFA54-136E-4D37-AA29-9B83D5CEF605}"/>
              </a:ext>
            </a:extLst>
          </p:cNvPr>
          <p:cNvGrpSpPr/>
          <p:nvPr/>
        </p:nvGrpSpPr>
        <p:grpSpPr>
          <a:xfrm>
            <a:off x="1073644" y="5044900"/>
            <a:ext cx="735495" cy="453124"/>
            <a:chOff x="1926169" y="1632181"/>
            <a:chExt cx="540854" cy="333210"/>
          </a:xfrm>
        </p:grpSpPr>
        <p:sp>
          <p:nvSpPr>
            <p:cNvPr id="2988" name="Rectangle 2987">
              <a:extLst>
                <a:ext uri="{FF2B5EF4-FFF2-40B4-BE49-F238E27FC236}">
                  <a16:creationId xmlns:a16="http://schemas.microsoft.com/office/drawing/2014/main" id="{FA7AF718-580F-4CE1-B7F7-B802625D86D4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89" name="Rectangle 2988">
              <a:extLst>
                <a:ext uri="{FF2B5EF4-FFF2-40B4-BE49-F238E27FC236}">
                  <a16:creationId xmlns:a16="http://schemas.microsoft.com/office/drawing/2014/main" id="{3CEA651F-8869-4098-A56B-5B135DFBB08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2990" name="Group 2989">
              <a:extLst>
                <a:ext uri="{FF2B5EF4-FFF2-40B4-BE49-F238E27FC236}">
                  <a16:creationId xmlns:a16="http://schemas.microsoft.com/office/drawing/2014/main" id="{7429C977-41C3-40BB-985D-875F0B8E5D2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2994" name="Straight Connector 2993">
                <a:extLst>
                  <a:ext uri="{FF2B5EF4-FFF2-40B4-BE49-F238E27FC236}">
                    <a16:creationId xmlns:a16="http://schemas.microsoft.com/office/drawing/2014/main" id="{8CC8E50B-4537-4A7E-9574-AC7ACC34880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2995" name="Straight Connector 2994">
                <a:extLst>
                  <a:ext uri="{FF2B5EF4-FFF2-40B4-BE49-F238E27FC236}">
                    <a16:creationId xmlns:a16="http://schemas.microsoft.com/office/drawing/2014/main" id="{75AB0031-8C07-4225-8F25-3E2E9350C6C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2996" name="Straight Connector 2995">
                <a:extLst>
                  <a:ext uri="{FF2B5EF4-FFF2-40B4-BE49-F238E27FC236}">
                    <a16:creationId xmlns:a16="http://schemas.microsoft.com/office/drawing/2014/main" id="{A78537A7-BEDB-4F7A-8201-D2FB3DD39DB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2997" name="Straight Connector 2996">
                <a:extLst>
                  <a:ext uri="{FF2B5EF4-FFF2-40B4-BE49-F238E27FC236}">
                    <a16:creationId xmlns:a16="http://schemas.microsoft.com/office/drawing/2014/main" id="{7856251E-1087-487E-9E58-1892BA2DE86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2998" name="Straight Connector 2997">
                <a:extLst>
                  <a:ext uri="{FF2B5EF4-FFF2-40B4-BE49-F238E27FC236}">
                    <a16:creationId xmlns:a16="http://schemas.microsoft.com/office/drawing/2014/main" id="{54A4DCEC-2FB4-4CF5-82AA-84DFAF88063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2999" name="Straight Connector 2998">
                <a:extLst>
                  <a:ext uri="{FF2B5EF4-FFF2-40B4-BE49-F238E27FC236}">
                    <a16:creationId xmlns:a16="http://schemas.microsoft.com/office/drawing/2014/main" id="{FDB6330B-6042-4A2C-A638-0C6D1BD173D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00" name="Straight Connector 2999">
                <a:extLst>
                  <a:ext uri="{FF2B5EF4-FFF2-40B4-BE49-F238E27FC236}">
                    <a16:creationId xmlns:a16="http://schemas.microsoft.com/office/drawing/2014/main" id="{B48935E9-4359-4388-8134-0C0981982607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01" name="Straight Connector 3000">
                <a:extLst>
                  <a:ext uri="{FF2B5EF4-FFF2-40B4-BE49-F238E27FC236}">
                    <a16:creationId xmlns:a16="http://schemas.microsoft.com/office/drawing/2014/main" id="{EA80FC92-26A4-49C1-9B02-5C7BE63C3222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02" name="Straight Connector 3001">
                <a:extLst>
                  <a:ext uri="{FF2B5EF4-FFF2-40B4-BE49-F238E27FC236}">
                    <a16:creationId xmlns:a16="http://schemas.microsoft.com/office/drawing/2014/main" id="{1A151028-06BF-4102-8161-3A10B1BE85A3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2991" name="Rectangle 2990">
              <a:extLst>
                <a:ext uri="{FF2B5EF4-FFF2-40B4-BE49-F238E27FC236}">
                  <a16:creationId xmlns:a16="http://schemas.microsoft.com/office/drawing/2014/main" id="{BEC92FB2-1040-4F42-9D1A-52EA7EE0D50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92" name="Rectangle 2991">
              <a:extLst>
                <a:ext uri="{FF2B5EF4-FFF2-40B4-BE49-F238E27FC236}">
                  <a16:creationId xmlns:a16="http://schemas.microsoft.com/office/drawing/2014/main" id="{576B3E33-B42D-4DF4-8F63-9AB857F8764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93" name="Rectangle 2992">
              <a:extLst>
                <a:ext uri="{FF2B5EF4-FFF2-40B4-BE49-F238E27FC236}">
                  <a16:creationId xmlns:a16="http://schemas.microsoft.com/office/drawing/2014/main" id="{3F5BA440-C071-4DA9-8DDE-9BD42B04D4EF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03" name="Group 3002">
            <a:extLst>
              <a:ext uri="{FF2B5EF4-FFF2-40B4-BE49-F238E27FC236}">
                <a16:creationId xmlns:a16="http://schemas.microsoft.com/office/drawing/2014/main" id="{C56C01D7-FCD6-42B3-8486-764ECC3C4F14}"/>
              </a:ext>
            </a:extLst>
          </p:cNvPr>
          <p:cNvGrpSpPr/>
          <p:nvPr/>
        </p:nvGrpSpPr>
        <p:grpSpPr>
          <a:xfrm>
            <a:off x="1810858" y="5044900"/>
            <a:ext cx="735495" cy="453124"/>
            <a:chOff x="1926169" y="1632181"/>
            <a:chExt cx="540854" cy="333210"/>
          </a:xfrm>
        </p:grpSpPr>
        <p:sp>
          <p:nvSpPr>
            <p:cNvPr id="3004" name="Rectangle 3003">
              <a:extLst>
                <a:ext uri="{FF2B5EF4-FFF2-40B4-BE49-F238E27FC236}">
                  <a16:creationId xmlns:a16="http://schemas.microsoft.com/office/drawing/2014/main" id="{9A69529C-363F-4A0D-A867-5C8304F23EC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5" name="Rectangle 3004">
              <a:extLst>
                <a:ext uri="{FF2B5EF4-FFF2-40B4-BE49-F238E27FC236}">
                  <a16:creationId xmlns:a16="http://schemas.microsoft.com/office/drawing/2014/main" id="{C45DCD7E-E2B7-4F0B-BDED-A4E5C8FB56F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06" name="Group 3005">
              <a:extLst>
                <a:ext uri="{FF2B5EF4-FFF2-40B4-BE49-F238E27FC236}">
                  <a16:creationId xmlns:a16="http://schemas.microsoft.com/office/drawing/2014/main" id="{F2D75AAF-087D-42C1-97FF-B6895FC7B034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10" name="Straight Connector 3009">
                <a:extLst>
                  <a:ext uri="{FF2B5EF4-FFF2-40B4-BE49-F238E27FC236}">
                    <a16:creationId xmlns:a16="http://schemas.microsoft.com/office/drawing/2014/main" id="{A6F8BBE1-D854-4438-8A6E-A69A7B60625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1" name="Straight Connector 3010">
                <a:extLst>
                  <a:ext uri="{FF2B5EF4-FFF2-40B4-BE49-F238E27FC236}">
                    <a16:creationId xmlns:a16="http://schemas.microsoft.com/office/drawing/2014/main" id="{B3607844-0E4B-4F63-9119-F05BAB99F81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2" name="Straight Connector 3011">
                <a:extLst>
                  <a:ext uri="{FF2B5EF4-FFF2-40B4-BE49-F238E27FC236}">
                    <a16:creationId xmlns:a16="http://schemas.microsoft.com/office/drawing/2014/main" id="{77586468-3287-4C78-9F9E-23E22E26BE8C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3" name="Straight Connector 3012">
                <a:extLst>
                  <a:ext uri="{FF2B5EF4-FFF2-40B4-BE49-F238E27FC236}">
                    <a16:creationId xmlns:a16="http://schemas.microsoft.com/office/drawing/2014/main" id="{1CCBF399-DC4C-49BC-A3DE-F626E54501F6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4" name="Straight Connector 3013">
                <a:extLst>
                  <a:ext uri="{FF2B5EF4-FFF2-40B4-BE49-F238E27FC236}">
                    <a16:creationId xmlns:a16="http://schemas.microsoft.com/office/drawing/2014/main" id="{1D502CC5-6843-4332-9713-9ADAE4D73420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5" name="Straight Connector 3014">
                <a:extLst>
                  <a:ext uri="{FF2B5EF4-FFF2-40B4-BE49-F238E27FC236}">
                    <a16:creationId xmlns:a16="http://schemas.microsoft.com/office/drawing/2014/main" id="{9F365073-AECA-4627-946E-A04ED148ADE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6" name="Straight Connector 3015">
                <a:extLst>
                  <a:ext uri="{FF2B5EF4-FFF2-40B4-BE49-F238E27FC236}">
                    <a16:creationId xmlns:a16="http://schemas.microsoft.com/office/drawing/2014/main" id="{956C9150-C555-4A5C-918F-80E198945141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7" name="Straight Connector 3016">
                <a:extLst>
                  <a:ext uri="{FF2B5EF4-FFF2-40B4-BE49-F238E27FC236}">
                    <a16:creationId xmlns:a16="http://schemas.microsoft.com/office/drawing/2014/main" id="{9FB90A10-5221-4C95-BA7F-DEF373AB01A0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8" name="Straight Connector 3017">
                <a:extLst>
                  <a:ext uri="{FF2B5EF4-FFF2-40B4-BE49-F238E27FC236}">
                    <a16:creationId xmlns:a16="http://schemas.microsoft.com/office/drawing/2014/main" id="{C1EE909A-205C-4FAC-8CE5-0C662FB58D3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07" name="Rectangle 3006">
              <a:extLst>
                <a:ext uri="{FF2B5EF4-FFF2-40B4-BE49-F238E27FC236}">
                  <a16:creationId xmlns:a16="http://schemas.microsoft.com/office/drawing/2014/main" id="{BA1B4FB1-E265-45B3-9AF0-393F9C42F564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8" name="Rectangle 3007">
              <a:extLst>
                <a:ext uri="{FF2B5EF4-FFF2-40B4-BE49-F238E27FC236}">
                  <a16:creationId xmlns:a16="http://schemas.microsoft.com/office/drawing/2014/main" id="{71E82C11-EAB7-4AC4-A4CE-0FEC861F6C5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9" name="Rectangle 3008">
              <a:extLst>
                <a:ext uri="{FF2B5EF4-FFF2-40B4-BE49-F238E27FC236}">
                  <a16:creationId xmlns:a16="http://schemas.microsoft.com/office/drawing/2014/main" id="{D0CD18F8-6291-4241-901B-FF6C0C68DA8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19" name="Group 3018">
            <a:extLst>
              <a:ext uri="{FF2B5EF4-FFF2-40B4-BE49-F238E27FC236}">
                <a16:creationId xmlns:a16="http://schemas.microsoft.com/office/drawing/2014/main" id="{AEABA59E-DF40-40C5-95AE-424C8DCB5EF1}"/>
              </a:ext>
            </a:extLst>
          </p:cNvPr>
          <p:cNvGrpSpPr/>
          <p:nvPr/>
        </p:nvGrpSpPr>
        <p:grpSpPr>
          <a:xfrm>
            <a:off x="1810858" y="4627396"/>
            <a:ext cx="735495" cy="453124"/>
            <a:chOff x="1926169" y="1632181"/>
            <a:chExt cx="540854" cy="333210"/>
          </a:xfrm>
        </p:grpSpPr>
        <p:sp>
          <p:nvSpPr>
            <p:cNvPr id="3020" name="Rectangle 3019">
              <a:extLst>
                <a:ext uri="{FF2B5EF4-FFF2-40B4-BE49-F238E27FC236}">
                  <a16:creationId xmlns:a16="http://schemas.microsoft.com/office/drawing/2014/main" id="{70A9AB50-B402-4567-91AD-0AC0F0B79AB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1" name="Rectangle 3020">
              <a:extLst>
                <a:ext uri="{FF2B5EF4-FFF2-40B4-BE49-F238E27FC236}">
                  <a16:creationId xmlns:a16="http://schemas.microsoft.com/office/drawing/2014/main" id="{5595BED9-5579-44D5-ADB6-B4E7207CFAF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22" name="Group 3021">
              <a:extLst>
                <a:ext uri="{FF2B5EF4-FFF2-40B4-BE49-F238E27FC236}">
                  <a16:creationId xmlns:a16="http://schemas.microsoft.com/office/drawing/2014/main" id="{E585D627-F29A-443C-9346-49045972F0D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26" name="Straight Connector 3025">
                <a:extLst>
                  <a:ext uri="{FF2B5EF4-FFF2-40B4-BE49-F238E27FC236}">
                    <a16:creationId xmlns:a16="http://schemas.microsoft.com/office/drawing/2014/main" id="{1833CC58-D3BD-4677-8935-99B1619FA1EC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27" name="Straight Connector 3026">
                <a:extLst>
                  <a:ext uri="{FF2B5EF4-FFF2-40B4-BE49-F238E27FC236}">
                    <a16:creationId xmlns:a16="http://schemas.microsoft.com/office/drawing/2014/main" id="{CA17568F-2C88-48D0-9BB7-662168A5982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28" name="Straight Connector 3027">
                <a:extLst>
                  <a:ext uri="{FF2B5EF4-FFF2-40B4-BE49-F238E27FC236}">
                    <a16:creationId xmlns:a16="http://schemas.microsoft.com/office/drawing/2014/main" id="{FE2BBAE0-7BF9-46FC-8FED-EE142C82B21E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29" name="Straight Connector 3028">
                <a:extLst>
                  <a:ext uri="{FF2B5EF4-FFF2-40B4-BE49-F238E27FC236}">
                    <a16:creationId xmlns:a16="http://schemas.microsoft.com/office/drawing/2014/main" id="{803C470D-2BE2-45E4-8890-4425D634EEA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30" name="Straight Connector 3029">
                <a:extLst>
                  <a:ext uri="{FF2B5EF4-FFF2-40B4-BE49-F238E27FC236}">
                    <a16:creationId xmlns:a16="http://schemas.microsoft.com/office/drawing/2014/main" id="{714ADDE2-4596-416F-ABD1-7B0D9E9D598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31" name="Straight Connector 3030">
                <a:extLst>
                  <a:ext uri="{FF2B5EF4-FFF2-40B4-BE49-F238E27FC236}">
                    <a16:creationId xmlns:a16="http://schemas.microsoft.com/office/drawing/2014/main" id="{FA7C3792-7F5A-409B-839B-0918D014ADD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32" name="Straight Connector 3031">
                <a:extLst>
                  <a:ext uri="{FF2B5EF4-FFF2-40B4-BE49-F238E27FC236}">
                    <a16:creationId xmlns:a16="http://schemas.microsoft.com/office/drawing/2014/main" id="{A566294D-F4B5-4578-A396-07B4D60693A3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33" name="Straight Connector 3032">
                <a:extLst>
                  <a:ext uri="{FF2B5EF4-FFF2-40B4-BE49-F238E27FC236}">
                    <a16:creationId xmlns:a16="http://schemas.microsoft.com/office/drawing/2014/main" id="{55A800F2-08A7-40C9-BB13-4212BB0A0D3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34" name="Straight Connector 3033">
                <a:extLst>
                  <a:ext uri="{FF2B5EF4-FFF2-40B4-BE49-F238E27FC236}">
                    <a16:creationId xmlns:a16="http://schemas.microsoft.com/office/drawing/2014/main" id="{4700753D-96F8-4456-89E0-A68F5CE3DE5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23" name="Rectangle 3022">
              <a:extLst>
                <a:ext uri="{FF2B5EF4-FFF2-40B4-BE49-F238E27FC236}">
                  <a16:creationId xmlns:a16="http://schemas.microsoft.com/office/drawing/2014/main" id="{99A57042-769D-44D1-91EB-7EF93260CA7E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4" name="Rectangle 3023">
              <a:extLst>
                <a:ext uri="{FF2B5EF4-FFF2-40B4-BE49-F238E27FC236}">
                  <a16:creationId xmlns:a16="http://schemas.microsoft.com/office/drawing/2014/main" id="{EE4B7CD4-ED48-43A6-BE47-887BCC99CC4F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5" name="Rectangle 3024">
              <a:extLst>
                <a:ext uri="{FF2B5EF4-FFF2-40B4-BE49-F238E27FC236}">
                  <a16:creationId xmlns:a16="http://schemas.microsoft.com/office/drawing/2014/main" id="{3DD6237C-616C-46F1-A226-A87C843878F0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35" name="Group 3034">
            <a:extLst>
              <a:ext uri="{FF2B5EF4-FFF2-40B4-BE49-F238E27FC236}">
                <a16:creationId xmlns:a16="http://schemas.microsoft.com/office/drawing/2014/main" id="{5391AC6D-E2EC-45EF-8FED-3A0D0E087714}"/>
              </a:ext>
            </a:extLst>
          </p:cNvPr>
          <p:cNvGrpSpPr/>
          <p:nvPr/>
        </p:nvGrpSpPr>
        <p:grpSpPr>
          <a:xfrm>
            <a:off x="1073644" y="4209892"/>
            <a:ext cx="735495" cy="453124"/>
            <a:chOff x="1926169" y="1632181"/>
            <a:chExt cx="540854" cy="333210"/>
          </a:xfrm>
        </p:grpSpPr>
        <p:sp>
          <p:nvSpPr>
            <p:cNvPr id="3036" name="Rectangle 3035">
              <a:extLst>
                <a:ext uri="{FF2B5EF4-FFF2-40B4-BE49-F238E27FC236}">
                  <a16:creationId xmlns:a16="http://schemas.microsoft.com/office/drawing/2014/main" id="{B9AA8F81-4826-4517-979B-6F0FDFD461D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37" name="Rectangle 3036">
              <a:extLst>
                <a:ext uri="{FF2B5EF4-FFF2-40B4-BE49-F238E27FC236}">
                  <a16:creationId xmlns:a16="http://schemas.microsoft.com/office/drawing/2014/main" id="{7AB17D00-AA9F-4A90-9176-052AC84FC47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38" name="Group 3037">
              <a:extLst>
                <a:ext uri="{FF2B5EF4-FFF2-40B4-BE49-F238E27FC236}">
                  <a16:creationId xmlns:a16="http://schemas.microsoft.com/office/drawing/2014/main" id="{B3F1F245-7D78-4F8D-B9F5-97677F0748A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42" name="Straight Connector 3041">
                <a:extLst>
                  <a:ext uri="{FF2B5EF4-FFF2-40B4-BE49-F238E27FC236}">
                    <a16:creationId xmlns:a16="http://schemas.microsoft.com/office/drawing/2014/main" id="{90C021C7-FF3E-4825-B616-39623CB3C9A5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3" name="Straight Connector 3042">
                <a:extLst>
                  <a:ext uri="{FF2B5EF4-FFF2-40B4-BE49-F238E27FC236}">
                    <a16:creationId xmlns:a16="http://schemas.microsoft.com/office/drawing/2014/main" id="{352928EB-8AF7-45FF-8BD3-017017066906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4" name="Straight Connector 3043">
                <a:extLst>
                  <a:ext uri="{FF2B5EF4-FFF2-40B4-BE49-F238E27FC236}">
                    <a16:creationId xmlns:a16="http://schemas.microsoft.com/office/drawing/2014/main" id="{29C7EDF6-1669-406A-8DE7-33492128128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5" name="Straight Connector 3044">
                <a:extLst>
                  <a:ext uri="{FF2B5EF4-FFF2-40B4-BE49-F238E27FC236}">
                    <a16:creationId xmlns:a16="http://schemas.microsoft.com/office/drawing/2014/main" id="{B14225CA-95B1-450F-BE0D-7F20EE846007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6" name="Straight Connector 3045">
                <a:extLst>
                  <a:ext uri="{FF2B5EF4-FFF2-40B4-BE49-F238E27FC236}">
                    <a16:creationId xmlns:a16="http://schemas.microsoft.com/office/drawing/2014/main" id="{1D1BEF4F-CA0F-4F45-B301-75116FBA64EA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7" name="Straight Connector 3046">
                <a:extLst>
                  <a:ext uri="{FF2B5EF4-FFF2-40B4-BE49-F238E27FC236}">
                    <a16:creationId xmlns:a16="http://schemas.microsoft.com/office/drawing/2014/main" id="{1662E6CA-0404-43BC-8833-B153E82D33A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8" name="Straight Connector 3047">
                <a:extLst>
                  <a:ext uri="{FF2B5EF4-FFF2-40B4-BE49-F238E27FC236}">
                    <a16:creationId xmlns:a16="http://schemas.microsoft.com/office/drawing/2014/main" id="{A189DD08-0B66-44AC-BDAC-2B094D36D98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9" name="Straight Connector 3048">
                <a:extLst>
                  <a:ext uri="{FF2B5EF4-FFF2-40B4-BE49-F238E27FC236}">
                    <a16:creationId xmlns:a16="http://schemas.microsoft.com/office/drawing/2014/main" id="{EEC005AF-1B98-4D22-B2C4-9116DE2276B4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50" name="Straight Connector 3049">
                <a:extLst>
                  <a:ext uri="{FF2B5EF4-FFF2-40B4-BE49-F238E27FC236}">
                    <a16:creationId xmlns:a16="http://schemas.microsoft.com/office/drawing/2014/main" id="{3D070EEA-9207-4BF2-B188-2C96D198FC38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39" name="Rectangle 3038">
              <a:extLst>
                <a:ext uri="{FF2B5EF4-FFF2-40B4-BE49-F238E27FC236}">
                  <a16:creationId xmlns:a16="http://schemas.microsoft.com/office/drawing/2014/main" id="{2CBA26B7-8478-4865-B47C-5E06C68CAC3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40" name="Rectangle 3039">
              <a:extLst>
                <a:ext uri="{FF2B5EF4-FFF2-40B4-BE49-F238E27FC236}">
                  <a16:creationId xmlns:a16="http://schemas.microsoft.com/office/drawing/2014/main" id="{A1154BCD-5BA3-41FC-A922-B3DB0751CEE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41" name="Rectangle 3040">
              <a:extLst>
                <a:ext uri="{FF2B5EF4-FFF2-40B4-BE49-F238E27FC236}">
                  <a16:creationId xmlns:a16="http://schemas.microsoft.com/office/drawing/2014/main" id="{B6A4ADE8-D53F-40EF-8179-E4952C36DBD7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51" name="Group 3050">
            <a:extLst>
              <a:ext uri="{FF2B5EF4-FFF2-40B4-BE49-F238E27FC236}">
                <a16:creationId xmlns:a16="http://schemas.microsoft.com/office/drawing/2014/main" id="{4DAEC5C1-67D5-420E-9076-D7536B6268DD}"/>
              </a:ext>
            </a:extLst>
          </p:cNvPr>
          <p:cNvGrpSpPr/>
          <p:nvPr/>
        </p:nvGrpSpPr>
        <p:grpSpPr>
          <a:xfrm>
            <a:off x="1810858" y="4209892"/>
            <a:ext cx="735495" cy="453124"/>
            <a:chOff x="1926169" y="1632181"/>
            <a:chExt cx="540854" cy="333210"/>
          </a:xfrm>
        </p:grpSpPr>
        <p:sp>
          <p:nvSpPr>
            <p:cNvPr id="3052" name="Rectangle 3051">
              <a:extLst>
                <a:ext uri="{FF2B5EF4-FFF2-40B4-BE49-F238E27FC236}">
                  <a16:creationId xmlns:a16="http://schemas.microsoft.com/office/drawing/2014/main" id="{827AA494-5EE9-4EEF-94EB-AF6CD6A8358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3" name="Rectangle 3052">
              <a:extLst>
                <a:ext uri="{FF2B5EF4-FFF2-40B4-BE49-F238E27FC236}">
                  <a16:creationId xmlns:a16="http://schemas.microsoft.com/office/drawing/2014/main" id="{10C0AE44-B67F-4659-8097-E468BDD29EA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54" name="Group 3053">
              <a:extLst>
                <a:ext uri="{FF2B5EF4-FFF2-40B4-BE49-F238E27FC236}">
                  <a16:creationId xmlns:a16="http://schemas.microsoft.com/office/drawing/2014/main" id="{C566DF67-85A2-4A7A-9460-937C8C0884AA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58" name="Straight Connector 3057">
                <a:extLst>
                  <a:ext uri="{FF2B5EF4-FFF2-40B4-BE49-F238E27FC236}">
                    <a16:creationId xmlns:a16="http://schemas.microsoft.com/office/drawing/2014/main" id="{380C5345-107B-4E05-9751-7E5CA10EB06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59" name="Straight Connector 3058">
                <a:extLst>
                  <a:ext uri="{FF2B5EF4-FFF2-40B4-BE49-F238E27FC236}">
                    <a16:creationId xmlns:a16="http://schemas.microsoft.com/office/drawing/2014/main" id="{C3097A1D-B05A-485B-8B5F-A3E3DF40983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0" name="Straight Connector 3059">
                <a:extLst>
                  <a:ext uri="{FF2B5EF4-FFF2-40B4-BE49-F238E27FC236}">
                    <a16:creationId xmlns:a16="http://schemas.microsoft.com/office/drawing/2014/main" id="{039260DE-C5EE-4C36-82AE-A0F9543DA6B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1" name="Straight Connector 3060">
                <a:extLst>
                  <a:ext uri="{FF2B5EF4-FFF2-40B4-BE49-F238E27FC236}">
                    <a16:creationId xmlns:a16="http://schemas.microsoft.com/office/drawing/2014/main" id="{CE230F16-0ADB-4C32-98D7-5B672AEC8DB9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2" name="Straight Connector 3061">
                <a:extLst>
                  <a:ext uri="{FF2B5EF4-FFF2-40B4-BE49-F238E27FC236}">
                    <a16:creationId xmlns:a16="http://schemas.microsoft.com/office/drawing/2014/main" id="{EB0289E6-4121-409F-94EC-D29F229C064A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3" name="Straight Connector 3062">
                <a:extLst>
                  <a:ext uri="{FF2B5EF4-FFF2-40B4-BE49-F238E27FC236}">
                    <a16:creationId xmlns:a16="http://schemas.microsoft.com/office/drawing/2014/main" id="{9D0A407E-4A43-4D6C-9C60-FB3EAD739FB7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4" name="Straight Connector 3063">
                <a:extLst>
                  <a:ext uri="{FF2B5EF4-FFF2-40B4-BE49-F238E27FC236}">
                    <a16:creationId xmlns:a16="http://schemas.microsoft.com/office/drawing/2014/main" id="{4562F46D-7256-4867-8F83-A11617EF832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5" name="Straight Connector 3064">
                <a:extLst>
                  <a:ext uri="{FF2B5EF4-FFF2-40B4-BE49-F238E27FC236}">
                    <a16:creationId xmlns:a16="http://schemas.microsoft.com/office/drawing/2014/main" id="{9789DE89-8635-4B3B-9EED-BB662A0491A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6" name="Straight Connector 3065">
                <a:extLst>
                  <a:ext uri="{FF2B5EF4-FFF2-40B4-BE49-F238E27FC236}">
                    <a16:creationId xmlns:a16="http://schemas.microsoft.com/office/drawing/2014/main" id="{EFDADD8C-9832-4035-8D02-59FEDF3D9F2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55" name="Rectangle 3054">
              <a:extLst>
                <a:ext uri="{FF2B5EF4-FFF2-40B4-BE49-F238E27FC236}">
                  <a16:creationId xmlns:a16="http://schemas.microsoft.com/office/drawing/2014/main" id="{48007FDA-A4F4-4D85-A7B3-CCC68E8BDCA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6" name="Rectangle 3055">
              <a:extLst>
                <a:ext uri="{FF2B5EF4-FFF2-40B4-BE49-F238E27FC236}">
                  <a16:creationId xmlns:a16="http://schemas.microsoft.com/office/drawing/2014/main" id="{3FA25C32-CA24-462D-9451-B18294612C9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7" name="Rectangle 3056">
              <a:extLst>
                <a:ext uri="{FF2B5EF4-FFF2-40B4-BE49-F238E27FC236}">
                  <a16:creationId xmlns:a16="http://schemas.microsoft.com/office/drawing/2014/main" id="{09C5B230-6A0C-4EAB-A616-FDC25611AC9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67" name="Group 3066">
            <a:extLst>
              <a:ext uri="{FF2B5EF4-FFF2-40B4-BE49-F238E27FC236}">
                <a16:creationId xmlns:a16="http://schemas.microsoft.com/office/drawing/2014/main" id="{D6BD1D79-FDD8-4150-8ED4-0781F243B2C8}"/>
              </a:ext>
            </a:extLst>
          </p:cNvPr>
          <p:cNvGrpSpPr/>
          <p:nvPr/>
        </p:nvGrpSpPr>
        <p:grpSpPr>
          <a:xfrm>
            <a:off x="1073644" y="3792388"/>
            <a:ext cx="735495" cy="453124"/>
            <a:chOff x="1926169" y="1632181"/>
            <a:chExt cx="540854" cy="333210"/>
          </a:xfrm>
        </p:grpSpPr>
        <p:sp>
          <p:nvSpPr>
            <p:cNvPr id="3068" name="Rectangle 3067">
              <a:extLst>
                <a:ext uri="{FF2B5EF4-FFF2-40B4-BE49-F238E27FC236}">
                  <a16:creationId xmlns:a16="http://schemas.microsoft.com/office/drawing/2014/main" id="{DDDCAD1F-67FD-42E2-A015-92DC16EBFA6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69" name="Rectangle 3068">
              <a:extLst>
                <a:ext uri="{FF2B5EF4-FFF2-40B4-BE49-F238E27FC236}">
                  <a16:creationId xmlns:a16="http://schemas.microsoft.com/office/drawing/2014/main" id="{E3435A80-B0C1-4E90-BCC0-31B2687D1EF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70" name="Group 3069">
              <a:extLst>
                <a:ext uri="{FF2B5EF4-FFF2-40B4-BE49-F238E27FC236}">
                  <a16:creationId xmlns:a16="http://schemas.microsoft.com/office/drawing/2014/main" id="{8BF20EA3-79CD-401E-83F2-DAEF6CED34B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74" name="Straight Connector 3073">
                <a:extLst>
                  <a:ext uri="{FF2B5EF4-FFF2-40B4-BE49-F238E27FC236}">
                    <a16:creationId xmlns:a16="http://schemas.microsoft.com/office/drawing/2014/main" id="{667E1919-7CEC-43D3-BCE2-E69644F0A76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75" name="Straight Connector 3074">
                <a:extLst>
                  <a:ext uri="{FF2B5EF4-FFF2-40B4-BE49-F238E27FC236}">
                    <a16:creationId xmlns:a16="http://schemas.microsoft.com/office/drawing/2014/main" id="{CAC484BC-8D0F-4017-95C0-5C31B72A4516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76" name="Straight Connector 3075">
                <a:extLst>
                  <a:ext uri="{FF2B5EF4-FFF2-40B4-BE49-F238E27FC236}">
                    <a16:creationId xmlns:a16="http://schemas.microsoft.com/office/drawing/2014/main" id="{FC9B6DA1-817D-4D83-886A-E31692A4331D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77" name="Straight Connector 3076">
                <a:extLst>
                  <a:ext uri="{FF2B5EF4-FFF2-40B4-BE49-F238E27FC236}">
                    <a16:creationId xmlns:a16="http://schemas.microsoft.com/office/drawing/2014/main" id="{DF82A2CE-A014-4237-A566-8A25B5F59C4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78" name="Straight Connector 3077">
                <a:extLst>
                  <a:ext uri="{FF2B5EF4-FFF2-40B4-BE49-F238E27FC236}">
                    <a16:creationId xmlns:a16="http://schemas.microsoft.com/office/drawing/2014/main" id="{9988071B-F0CF-4EAD-9E03-4E78809B0AC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79" name="Straight Connector 3078">
                <a:extLst>
                  <a:ext uri="{FF2B5EF4-FFF2-40B4-BE49-F238E27FC236}">
                    <a16:creationId xmlns:a16="http://schemas.microsoft.com/office/drawing/2014/main" id="{333FEF68-BFE7-4F91-B143-6470A17FFFD3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80" name="Straight Connector 3079">
                <a:extLst>
                  <a:ext uri="{FF2B5EF4-FFF2-40B4-BE49-F238E27FC236}">
                    <a16:creationId xmlns:a16="http://schemas.microsoft.com/office/drawing/2014/main" id="{9085FF1B-0294-4AE3-B83D-58D344AD107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81" name="Straight Connector 3080">
                <a:extLst>
                  <a:ext uri="{FF2B5EF4-FFF2-40B4-BE49-F238E27FC236}">
                    <a16:creationId xmlns:a16="http://schemas.microsoft.com/office/drawing/2014/main" id="{4FA82806-7E1C-43EF-9CDF-5A7584D82BA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82" name="Straight Connector 3081">
                <a:extLst>
                  <a:ext uri="{FF2B5EF4-FFF2-40B4-BE49-F238E27FC236}">
                    <a16:creationId xmlns:a16="http://schemas.microsoft.com/office/drawing/2014/main" id="{17D350E1-F222-4DF3-9A9A-C7805E06826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71" name="Rectangle 3070">
              <a:extLst>
                <a:ext uri="{FF2B5EF4-FFF2-40B4-BE49-F238E27FC236}">
                  <a16:creationId xmlns:a16="http://schemas.microsoft.com/office/drawing/2014/main" id="{3212063A-C9A2-471B-8A7D-A64FCD334A38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72" name="Rectangle 3071">
              <a:extLst>
                <a:ext uri="{FF2B5EF4-FFF2-40B4-BE49-F238E27FC236}">
                  <a16:creationId xmlns:a16="http://schemas.microsoft.com/office/drawing/2014/main" id="{28050D51-148D-49F2-AE8B-BCDADA67C576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73" name="Rectangle 3072">
              <a:extLst>
                <a:ext uri="{FF2B5EF4-FFF2-40B4-BE49-F238E27FC236}">
                  <a16:creationId xmlns:a16="http://schemas.microsoft.com/office/drawing/2014/main" id="{BA8D1395-06E0-463B-A47E-1329C1B68AF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19BC3507-15EC-4B82-93FD-8121B69FA130}"/>
              </a:ext>
            </a:extLst>
          </p:cNvPr>
          <p:cNvGrpSpPr/>
          <p:nvPr/>
        </p:nvGrpSpPr>
        <p:grpSpPr>
          <a:xfrm>
            <a:off x="1810858" y="3792388"/>
            <a:ext cx="735495" cy="453124"/>
            <a:chOff x="1926169" y="1632181"/>
            <a:chExt cx="540854" cy="333210"/>
          </a:xfrm>
        </p:grpSpPr>
        <p:sp>
          <p:nvSpPr>
            <p:cNvPr id="3084" name="Rectangle 3083">
              <a:extLst>
                <a:ext uri="{FF2B5EF4-FFF2-40B4-BE49-F238E27FC236}">
                  <a16:creationId xmlns:a16="http://schemas.microsoft.com/office/drawing/2014/main" id="{E50730B1-9018-4B3A-98EB-3E2DFB99726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5" name="Rectangle 3084">
              <a:extLst>
                <a:ext uri="{FF2B5EF4-FFF2-40B4-BE49-F238E27FC236}">
                  <a16:creationId xmlns:a16="http://schemas.microsoft.com/office/drawing/2014/main" id="{5EE07D3A-B66E-4687-8FF9-56314A9A502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86" name="Group 3085">
              <a:extLst>
                <a:ext uri="{FF2B5EF4-FFF2-40B4-BE49-F238E27FC236}">
                  <a16:creationId xmlns:a16="http://schemas.microsoft.com/office/drawing/2014/main" id="{F1AE4F4C-DAA3-4ECB-BF47-B9CB3F529BF6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90" name="Straight Connector 3089">
                <a:extLst>
                  <a:ext uri="{FF2B5EF4-FFF2-40B4-BE49-F238E27FC236}">
                    <a16:creationId xmlns:a16="http://schemas.microsoft.com/office/drawing/2014/main" id="{750561CB-36D7-4470-B728-8ECC15BB436E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1" name="Straight Connector 3090">
                <a:extLst>
                  <a:ext uri="{FF2B5EF4-FFF2-40B4-BE49-F238E27FC236}">
                    <a16:creationId xmlns:a16="http://schemas.microsoft.com/office/drawing/2014/main" id="{36C3BC50-DFA5-4320-A6F4-033C444F0E4B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2" name="Straight Connector 3091">
                <a:extLst>
                  <a:ext uri="{FF2B5EF4-FFF2-40B4-BE49-F238E27FC236}">
                    <a16:creationId xmlns:a16="http://schemas.microsoft.com/office/drawing/2014/main" id="{47969CBA-2D4F-4BCF-B141-B78A8DD531A8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3" name="Straight Connector 3092">
                <a:extLst>
                  <a:ext uri="{FF2B5EF4-FFF2-40B4-BE49-F238E27FC236}">
                    <a16:creationId xmlns:a16="http://schemas.microsoft.com/office/drawing/2014/main" id="{B52A0797-CC01-4639-8AC1-E5557ADBACE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4" name="Straight Connector 3093">
                <a:extLst>
                  <a:ext uri="{FF2B5EF4-FFF2-40B4-BE49-F238E27FC236}">
                    <a16:creationId xmlns:a16="http://schemas.microsoft.com/office/drawing/2014/main" id="{7176330E-53A0-4C39-AA4B-28EB4E9093EE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5" name="Straight Connector 3094">
                <a:extLst>
                  <a:ext uri="{FF2B5EF4-FFF2-40B4-BE49-F238E27FC236}">
                    <a16:creationId xmlns:a16="http://schemas.microsoft.com/office/drawing/2014/main" id="{E0379923-6226-421C-BFD7-3B5C1578FE1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6" name="Straight Connector 3095">
                <a:extLst>
                  <a:ext uri="{FF2B5EF4-FFF2-40B4-BE49-F238E27FC236}">
                    <a16:creationId xmlns:a16="http://schemas.microsoft.com/office/drawing/2014/main" id="{BDA0A2A1-2F3F-447E-8E32-DEA9D4B6C3B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7" name="Straight Connector 3096">
                <a:extLst>
                  <a:ext uri="{FF2B5EF4-FFF2-40B4-BE49-F238E27FC236}">
                    <a16:creationId xmlns:a16="http://schemas.microsoft.com/office/drawing/2014/main" id="{9D7CADF3-22F0-49D2-BE82-6F26F358BF37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8" name="Straight Connector 3097">
                <a:extLst>
                  <a:ext uri="{FF2B5EF4-FFF2-40B4-BE49-F238E27FC236}">
                    <a16:creationId xmlns:a16="http://schemas.microsoft.com/office/drawing/2014/main" id="{6A908649-8AF7-48DF-8F65-E2301BCD07F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87" name="Rectangle 3086">
              <a:extLst>
                <a:ext uri="{FF2B5EF4-FFF2-40B4-BE49-F238E27FC236}">
                  <a16:creationId xmlns:a16="http://schemas.microsoft.com/office/drawing/2014/main" id="{5045BEF1-C562-481F-98C0-EE9A11047D76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8" name="Rectangle 3087">
              <a:extLst>
                <a:ext uri="{FF2B5EF4-FFF2-40B4-BE49-F238E27FC236}">
                  <a16:creationId xmlns:a16="http://schemas.microsoft.com/office/drawing/2014/main" id="{93324E72-4E8A-4433-AE7E-96A33239617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9" name="Rectangle 3088">
              <a:extLst>
                <a:ext uri="{FF2B5EF4-FFF2-40B4-BE49-F238E27FC236}">
                  <a16:creationId xmlns:a16="http://schemas.microsoft.com/office/drawing/2014/main" id="{006307FE-8813-42F3-876B-F9ECCA22D4DB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99" name="Group 3098">
            <a:extLst>
              <a:ext uri="{FF2B5EF4-FFF2-40B4-BE49-F238E27FC236}">
                <a16:creationId xmlns:a16="http://schemas.microsoft.com/office/drawing/2014/main" id="{9175E224-A660-4893-BA69-F721AD48FB76}"/>
              </a:ext>
            </a:extLst>
          </p:cNvPr>
          <p:cNvGrpSpPr/>
          <p:nvPr/>
        </p:nvGrpSpPr>
        <p:grpSpPr>
          <a:xfrm>
            <a:off x="3298847" y="5044900"/>
            <a:ext cx="735495" cy="453124"/>
            <a:chOff x="1926169" y="1632181"/>
            <a:chExt cx="540854" cy="333210"/>
          </a:xfrm>
        </p:grpSpPr>
        <p:sp>
          <p:nvSpPr>
            <p:cNvPr id="3100" name="Rectangle 3099">
              <a:extLst>
                <a:ext uri="{FF2B5EF4-FFF2-40B4-BE49-F238E27FC236}">
                  <a16:creationId xmlns:a16="http://schemas.microsoft.com/office/drawing/2014/main" id="{3D198D49-3D19-4DCA-9DFA-F69F88DBA92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1" name="Rectangle 3100">
              <a:extLst>
                <a:ext uri="{FF2B5EF4-FFF2-40B4-BE49-F238E27FC236}">
                  <a16:creationId xmlns:a16="http://schemas.microsoft.com/office/drawing/2014/main" id="{33DF154D-1EF0-4CDA-B152-123B26874CC7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02" name="Group 3101">
              <a:extLst>
                <a:ext uri="{FF2B5EF4-FFF2-40B4-BE49-F238E27FC236}">
                  <a16:creationId xmlns:a16="http://schemas.microsoft.com/office/drawing/2014/main" id="{36E6D20B-ECEC-4C58-8140-CEEB9F40B4EA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06" name="Straight Connector 3105">
                <a:extLst>
                  <a:ext uri="{FF2B5EF4-FFF2-40B4-BE49-F238E27FC236}">
                    <a16:creationId xmlns:a16="http://schemas.microsoft.com/office/drawing/2014/main" id="{358AABD8-59D1-4275-BA86-7098E7C2E2D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07" name="Straight Connector 3106">
                <a:extLst>
                  <a:ext uri="{FF2B5EF4-FFF2-40B4-BE49-F238E27FC236}">
                    <a16:creationId xmlns:a16="http://schemas.microsoft.com/office/drawing/2014/main" id="{7B536C07-21B2-41DC-805D-27EB4933FE7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08" name="Straight Connector 3107">
                <a:extLst>
                  <a:ext uri="{FF2B5EF4-FFF2-40B4-BE49-F238E27FC236}">
                    <a16:creationId xmlns:a16="http://schemas.microsoft.com/office/drawing/2014/main" id="{20EDC7ED-622A-4EC6-9A94-781EB3D85AD5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09" name="Straight Connector 3108">
                <a:extLst>
                  <a:ext uri="{FF2B5EF4-FFF2-40B4-BE49-F238E27FC236}">
                    <a16:creationId xmlns:a16="http://schemas.microsoft.com/office/drawing/2014/main" id="{DAF8E522-597C-4B67-B739-A3F87CA8553A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10" name="Straight Connector 3109">
                <a:extLst>
                  <a:ext uri="{FF2B5EF4-FFF2-40B4-BE49-F238E27FC236}">
                    <a16:creationId xmlns:a16="http://schemas.microsoft.com/office/drawing/2014/main" id="{6DF28E9B-F3BC-4DAA-B593-D7EF911A0BA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11" name="Straight Connector 3110">
                <a:extLst>
                  <a:ext uri="{FF2B5EF4-FFF2-40B4-BE49-F238E27FC236}">
                    <a16:creationId xmlns:a16="http://schemas.microsoft.com/office/drawing/2014/main" id="{46ED60A0-1ADA-4454-9027-D5FAE8B59348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12" name="Straight Connector 3111">
                <a:extLst>
                  <a:ext uri="{FF2B5EF4-FFF2-40B4-BE49-F238E27FC236}">
                    <a16:creationId xmlns:a16="http://schemas.microsoft.com/office/drawing/2014/main" id="{41D2D4B6-18DC-40C6-A139-A56981971492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13" name="Straight Connector 3112">
                <a:extLst>
                  <a:ext uri="{FF2B5EF4-FFF2-40B4-BE49-F238E27FC236}">
                    <a16:creationId xmlns:a16="http://schemas.microsoft.com/office/drawing/2014/main" id="{EF7ED53A-A7C9-4367-86FC-88170942BFB4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14" name="Straight Connector 3113">
                <a:extLst>
                  <a:ext uri="{FF2B5EF4-FFF2-40B4-BE49-F238E27FC236}">
                    <a16:creationId xmlns:a16="http://schemas.microsoft.com/office/drawing/2014/main" id="{79662BCD-A3B0-4F84-AC7E-031728AA0F8F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03" name="Rectangle 3102">
              <a:extLst>
                <a:ext uri="{FF2B5EF4-FFF2-40B4-BE49-F238E27FC236}">
                  <a16:creationId xmlns:a16="http://schemas.microsoft.com/office/drawing/2014/main" id="{BF9CAC7C-DD88-4040-A949-1EF4C5B43487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4" name="Rectangle 3103">
              <a:extLst>
                <a:ext uri="{FF2B5EF4-FFF2-40B4-BE49-F238E27FC236}">
                  <a16:creationId xmlns:a16="http://schemas.microsoft.com/office/drawing/2014/main" id="{56D9AE82-04C6-46F2-8893-7BA2039B5264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5" name="Rectangle 3104">
              <a:extLst>
                <a:ext uri="{FF2B5EF4-FFF2-40B4-BE49-F238E27FC236}">
                  <a16:creationId xmlns:a16="http://schemas.microsoft.com/office/drawing/2014/main" id="{E005E762-14D9-4C2E-9A96-19CBD8EEDAC6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15" name="Group 3114">
            <a:extLst>
              <a:ext uri="{FF2B5EF4-FFF2-40B4-BE49-F238E27FC236}">
                <a16:creationId xmlns:a16="http://schemas.microsoft.com/office/drawing/2014/main" id="{7BD03474-8E61-4B33-A172-41140E1E3BF2}"/>
              </a:ext>
            </a:extLst>
          </p:cNvPr>
          <p:cNvGrpSpPr/>
          <p:nvPr/>
        </p:nvGrpSpPr>
        <p:grpSpPr>
          <a:xfrm>
            <a:off x="4036061" y="5044900"/>
            <a:ext cx="735495" cy="453124"/>
            <a:chOff x="1926169" y="1632181"/>
            <a:chExt cx="540854" cy="333210"/>
          </a:xfrm>
        </p:grpSpPr>
        <p:sp>
          <p:nvSpPr>
            <p:cNvPr id="3116" name="Rectangle 3115">
              <a:extLst>
                <a:ext uri="{FF2B5EF4-FFF2-40B4-BE49-F238E27FC236}">
                  <a16:creationId xmlns:a16="http://schemas.microsoft.com/office/drawing/2014/main" id="{6F20D7D6-F724-4341-938D-D246A1B8AD0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17" name="Rectangle 3116">
              <a:extLst>
                <a:ext uri="{FF2B5EF4-FFF2-40B4-BE49-F238E27FC236}">
                  <a16:creationId xmlns:a16="http://schemas.microsoft.com/office/drawing/2014/main" id="{A0DC7199-F73B-4071-A5DA-7FF5E85A4EB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18" name="Group 3117">
              <a:extLst>
                <a:ext uri="{FF2B5EF4-FFF2-40B4-BE49-F238E27FC236}">
                  <a16:creationId xmlns:a16="http://schemas.microsoft.com/office/drawing/2014/main" id="{33364A77-A45C-479A-BA1F-51321F8A0B5C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22" name="Straight Connector 3121">
                <a:extLst>
                  <a:ext uri="{FF2B5EF4-FFF2-40B4-BE49-F238E27FC236}">
                    <a16:creationId xmlns:a16="http://schemas.microsoft.com/office/drawing/2014/main" id="{87FC3776-901E-4182-BAEC-6E98D3AE721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3" name="Straight Connector 3122">
                <a:extLst>
                  <a:ext uri="{FF2B5EF4-FFF2-40B4-BE49-F238E27FC236}">
                    <a16:creationId xmlns:a16="http://schemas.microsoft.com/office/drawing/2014/main" id="{837DB02C-1ADF-47DE-BEE4-B3FE4359348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4" name="Straight Connector 3123">
                <a:extLst>
                  <a:ext uri="{FF2B5EF4-FFF2-40B4-BE49-F238E27FC236}">
                    <a16:creationId xmlns:a16="http://schemas.microsoft.com/office/drawing/2014/main" id="{3FBADBDB-6C80-45E7-A203-6B9B99F63094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5" name="Straight Connector 3124">
                <a:extLst>
                  <a:ext uri="{FF2B5EF4-FFF2-40B4-BE49-F238E27FC236}">
                    <a16:creationId xmlns:a16="http://schemas.microsoft.com/office/drawing/2014/main" id="{0A2657E4-6364-4481-8501-78F1284E0AF0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6" name="Straight Connector 3125">
                <a:extLst>
                  <a:ext uri="{FF2B5EF4-FFF2-40B4-BE49-F238E27FC236}">
                    <a16:creationId xmlns:a16="http://schemas.microsoft.com/office/drawing/2014/main" id="{17276C16-5277-4724-A3FD-99F0F3826F6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7" name="Straight Connector 3126">
                <a:extLst>
                  <a:ext uri="{FF2B5EF4-FFF2-40B4-BE49-F238E27FC236}">
                    <a16:creationId xmlns:a16="http://schemas.microsoft.com/office/drawing/2014/main" id="{8B76FBAA-8C7A-4023-951D-89E56F646AA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8" name="Straight Connector 3127">
                <a:extLst>
                  <a:ext uri="{FF2B5EF4-FFF2-40B4-BE49-F238E27FC236}">
                    <a16:creationId xmlns:a16="http://schemas.microsoft.com/office/drawing/2014/main" id="{8715F3BB-8800-4BF4-84EE-A4F7663E9D01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9" name="Straight Connector 3128">
                <a:extLst>
                  <a:ext uri="{FF2B5EF4-FFF2-40B4-BE49-F238E27FC236}">
                    <a16:creationId xmlns:a16="http://schemas.microsoft.com/office/drawing/2014/main" id="{93E77D05-0B59-41FA-B671-88183D15BB7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30" name="Straight Connector 3129">
                <a:extLst>
                  <a:ext uri="{FF2B5EF4-FFF2-40B4-BE49-F238E27FC236}">
                    <a16:creationId xmlns:a16="http://schemas.microsoft.com/office/drawing/2014/main" id="{A10FF12D-1919-4B8A-8FC2-126E6538DCA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19" name="Rectangle 3118">
              <a:extLst>
                <a:ext uri="{FF2B5EF4-FFF2-40B4-BE49-F238E27FC236}">
                  <a16:creationId xmlns:a16="http://schemas.microsoft.com/office/drawing/2014/main" id="{D2B5C461-718B-4DF3-95B6-9A2BAA4FBF33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20" name="Rectangle 3119">
              <a:extLst>
                <a:ext uri="{FF2B5EF4-FFF2-40B4-BE49-F238E27FC236}">
                  <a16:creationId xmlns:a16="http://schemas.microsoft.com/office/drawing/2014/main" id="{BBC4DE5B-630A-4D0F-ACBB-02B2838EF64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21" name="Rectangle 3120">
              <a:extLst>
                <a:ext uri="{FF2B5EF4-FFF2-40B4-BE49-F238E27FC236}">
                  <a16:creationId xmlns:a16="http://schemas.microsoft.com/office/drawing/2014/main" id="{E9DD9016-550C-4E72-B204-4DE496548A83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BFC6C5C9-6603-429A-8007-7DDD10323993}"/>
              </a:ext>
            </a:extLst>
          </p:cNvPr>
          <p:cNvGrpSpPr/>
          <p:nvPr/>
        </p:nvGrpSpPr>
        <p:grpSpPr>
          <a:xfrm>
            <a:off x="4036061" y="4627396"/>
            <a:ext cx="735495" cy="453124"/>
            <a:chOff x="1926169" y="1632181"/>
            <a:chExt cx="540854" cy="333210"/>
          </a:xfrm>
        </p:grpSpPr>
        <p:sp>
          <p:nvSpPr>
            <p:cNvPr id="3132" name="Rectangle 3131">
              <a:extLst>
                <a:ext uri="{FF2B5EF4-FFF2-40B4-BE49-F238E27FC236}">
                  <a16:creationId xmlns:a16="http://schemas.microsoft.com/office/drawing/2014/main" id="{356295E2-CC64-4CCB-9B28-0F0C8A45BEB6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3" name="Rectangle 3132">
              <a:extLst>
                <a:ext uri="{FF2B5EF4-FFF2-40B4-BE49-F238E27FC236}">
                  <a16:creationId xmlns:a16="http://schemas.microsoft.com/office/drawing/2014/main" id="{B36CCA9F-564F-4C69-B330-065B2DD29D4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34" name="Group 3133">
              <a:extLst>
                <a:ext uri="{FF2B5EF4-FFF2-40B4-BE49-F238E27FC236}">
                  <a16:creationId xmlns:a16="http://schemas.microsoft.com/office/drawing/2014/main" id="{0F86AA46-721F-4111-AD0A-9BBB36D263F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38" name="Straight Connector 3137">
                <a:extLst>
                  <a:ext uri="{FF2B5EF4-FFF2-40B4-BE49-F238E27FC236}">
                    <a16:creationId xmlns:a16="http://schemas.microsoft.com/office/drawing/2014/main" id="{F61D7F33-015D-45B7-A8B9-59EEDB73E54A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39" name="Straight Connector 3138">
                <a:extLst>
                  <a:ext uri="{FF2B5EF4-FFF2-40B4-BE49-F238E27FC236}">
                    <a16:creationId xmlns:a16="http://schemas.microsoft.com/office/drawing/2014/main" id="{DBA38803-F68D-4BF9-9ADE-894431C48D4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0" name="Straight Connector 3139">
                <a:extLst>
                  <a:ext uri="{FF2B5EF4-FFF2-40B4-BE49-F238E27FC236}">
                    <a16:creationId xmlns:a16="http://schemas.microsoft.com/office/drawing/2014/main" id="{6A309AE1-41BA-4456-A7FC-3F4135A9A8E0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1" name="Straight Connector 3140">
                <a:extLst>
                  <a:ext uri="{FF2B5EF4-FFF2-40B4-BE49-F238E27FC236}">
                    <a16:creationId xmlns:a16="http://schemas.microsoft.com/office/drawing/2014/main" id="{6CF34C41-61CF-4F46-9B39-FB8D8EC169DA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2" name="Straight Connector 3141">
                <a:extLst>
                  <a:ext uri="{FF2B5EF4-FFF2-40B4-BE49-F238E27FC236}">
                    <a16:creationId xmlns:a16="http://schemas.microsoft.com/office/drawing/2014/main" id="{9E7B421E-315D-44BD-8833-7C0D799F0E7E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3" name="Straight Connector 3142">
                <a:extLst>
                  <a:ext uri="{FF2B5EF4-FFF2-40B4-BE49-F238E27FC236}">
                    <a16:creationId xmlns:a16="http://schemas.microsoft.com/office/drawing/2014/main" id="{672186FC-288A-4461-86A8-540C46B0FA9E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4" name="Straight Connector 3143">
                <a:extLst>
                  <a:ext uri="{FF2B5EF4-FFF2-40B4-BE49-F238E27FC236}">
                    <a16:creationId xmlns:a16="http://schemas.microsoft.com/office/drawing/2014/main" id="{6CBDE7FB-1C4D-4D75-A5A3-FD219BC93BA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5" name="Straight Connector 3144">
                <a:extLst>
                  <a:ext uri="{FF2B5EF4-FFF2-40B4-BE49-F238E27FC236}">
                    <a16:creationId xmlns:a16="http://schemas.microsoft.com/office/drawing/2014/main" id="{EEDE2A53-2272-4F5B-B683-B3A314FD50FA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6" name="Straight Connector 3145">
                <a:extLst>
                  <a:ext uri="{FF2B5EF4-FFF2-40B4-BE49-F238E27FC236}">
                    <a16:creationId xmlns:a16="http://schemas.microsoft.com/office/drawing/2014/main" id="{D6795E59-40DA-482A-967A-C534CCF500C1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35" name="Rectangle 3134">
              <a:extLst>
                <a:ext uri="{FF2B5EF4-FFF2-40B4-BE49-F238E27FC236}">
                  <a16:creationId xmlns:a16="http://schemas.microsoft.com/office/drawing/2014/main" id="{23610E6F-461A-4036-9188-59939F20A080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6" name="Rectangle 3135">
              <a:extLst>
                <a:ext uri="{FF2B5EF4-FFF2-40B4-BE49-F238E27FC236}">
                  <a16:creationId xmlns:a16="http://schemas.microsoft.com/office/drawing/2014/main" id="{84DBAA32-D99C-4452-A873-489B9167E44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7" name="Rectangle 3136">
              <a:extLst>
                <a:ext uri="{FF2B5EF4-FFF2-40B4-BE49-F238E27FC236}">
                  <a16:creationId xmlns:a16="http://schemas.microsoft.com/office/drawing/2014/main" id="{1980715B-CF12-444A-A14F-E487B5CDE22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47" name="Group 3146">
            <a:extLst>
              <a:ext uri="{FF2B5EF4-FFF2-40B4-BE49-F238E27FC236}">
                <a16:creationId xmlns:a16="http://schemas.microsoft.com/office/drawing/2014/main" id="{73A011FB-C75D-4421-890F-0B3F8ABE467A}"/>
              </a:ext>
            </a:extLst>
          </p:cNvPr>
          <p:cNvGrpSpPr/>
          <p:nvPr/>
        </p:nvGrpSpPr>
        <p:grpSpPr>
          <a:xfrm>
            <a:off x="3298847" y="4209892"/>
            <a:ext cx="735495" cy="453124"/>
            <a:chOff x="1926169" y="1632181"/>
            <a:chExt cx="540854" cy="333210"/>
          </a:xfrm>
        </p:grpSpPr>
        <p:sp>
          <p:nvSpPr>
            <p:cNvPr id="3148" name="Rectangle 3147">
              <a:extLst>
                <a:ext uri="{FF2B5EF4-FFF2-40B4-BE49-F238E27FC236}">
                  <a16:creationId xmlns:a16="http://schemas.microsoft.com/office/drawing/2014/main" id="{0DD7C42C-5277-4EAB-A743-1E715C8F40D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49" name="Rectangle 3148">
              <a:extLst>
                <a:ext uri="{FF2B5EF4-FFF2-40B4-BE49-F238E27FC236}">
                  <a16:creationId xmlns:a16="http://schemas.microsoft.com/office/drawing/2014/main" id="{CE61EBD0-08F6-40A6-9EAA-E24346002DA7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50" name="Group 3149">
              <a:extLst>
                <a:ext uri="{FF2B5EF4-FFF2-40B4-BE49-F238E27FC236}">
                  <a16:creationId xmlns:a16="http://schemas.microsoft.com/office/drawing/2014/main" id="{B88CF372-4386-40CE-A4CA-6D58864A0D71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54" name="Straight Connector 3153">
                <a:extLst>
                  <a:ext uri="{FF2B5EF4-FFF2-40B4-BE49-F238E27FC236}">
                    <a16:creationId xmlns:a16="http://schemas.microsoft.com/office/drawing/2014/main" id="{B4549A4E-D1A4-488C-8749-2180CA68C55E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55" name="Straight Connector 3154">
                <a:extLst>
                  <a:ext uri="{FF2B5EF4-FFF2-40B4-BE49-F238E27FC236}">
                    <a16:creationId xmlns:a16="http://schemas.microsoft.com/office/drawing/2014/main" id="{F3281F95-B913-4B96-B6E1-C50F3011525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56" name="Straight Connector 3155">
                <a:extLst>
                  <a:ext uri="{FF2B5EF4-FFF2-40B4-BE49-F238E27FC236}">
                    <a16:creationId xmlns:a16="http://schemas.microsoft.com/office/drawing/2014/main" id="{7AF9E749-2555-41C8-AA51-E2AA6F0EE7A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57" name="Straight Connector 3156">
                <a:extLst>
                  <a:ext uri="{FF2B5EF4-FFF2-40B4-BE49-F238E27FC236}">
                    <a16:creationId xmlns:a16="http://schemas.microsoft.com/office/drawing/2014/main" id="{CF7C35C0-48A4-4041-BF0A-7BFEC6CB8599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58" name="Straight Connector 3157">
                <a:extLst>
                  <a:ext uri="{FF2B5EF4-FFF2-40B4-BE49-F238E27FC236}">
                    <a16:creationId xmlns:a16="http://schemas.microsoft.com/office/drawing/2014/main" id="{D8148715-7CBE-4974-89FA-7C9FAFD52E6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59" name="Straight Connector 3158">
                <a:extLst>
                  <a:ext uri="{FF2B5EF4-FFF2-40B4-BE49-F238E27FC236}">
                    <a16:creationId xmlns:a16="http://schemas.microsoft.com/office/drawing/2014/main" id="{D2DCCAA5-DB64-4DCE-95B5-6B12F012571E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60" name="Straight Connector 3159">
                <a:extLst>
                  <a:ext uri="{FF2B5EF4-FFF2-40B4-BE49-F238E27FC236}">
                    <a16:creationId xmlns:a16="http://schemas.microsoft.com/office/drawing/2014/main" id="{9BBFEA63-A206-45F6-9D60-E17B864DAE04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61" name="Straight Connector 3160">
                <a:extLst>
                  <a:ext uri="{FF2B5EF4-FFF2-40B4-BE49-F238E27FC236}">
                    <a16:creationId xmlns:a16="http://schemas.microsoft.com/office/drawing/2014/main" id="{64940087-519E-41BC-AE03-E239EF57090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62" name="Straight Connector 3161">
                <a:extLst>
                  <a:ext uri="{FF2B5EF4-FFF2-40B4-BE49-F238E27FC236}">
                    <a16:creationId xmlns:a16="http://schemas.microsoft.com/office/drawing/2014/main" id="{3A1F1AB5-759C-4452-8492-1BB0F4B0BE0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51" name="Rectangle 3150">
              <a:extLst>
                <a:ext uri="{FF2B5EF4-FFF2-40B4-BE49-F238E27FC236}">
                  <a16:creationId xmlns:a16="http://schemas.microsoft.com/office/drawing/2014/main" id="{F746661F-91F6-4743-9993-75F76651D3D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52" name="Rectangle 3151">
              <a:extLst>
                <a:ext uri="{FF2B5EF4-FFF2-40B4-BE49-F238E27FC236}">
                  <a16:creationId xmlns:a16="http://schemas.microsoft.com/office/drawing/2014/main" id="{675B06B6-0BEF-469E-8155-7F09FAEFFD27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53" name="Rectangle 3152">
              <a:extLst>
                <a:ext uri="{FF2B5EF4-FFF2-40B4-BE49-F238E27FC236}">
                  <a16:creationId xmlns:a16="http://schemas.microsoft.com/office/drawing/2014/main" id="{5A357896-B2A3-4197-A55A-D0638A60299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63" name="Group 3162">
            <a:extLst>
              <a:ext uri="{FF2B5EF4-FFF2-40B4-BE49-F238E27FC236}">
                <a16:creationId xmlns:a16="http://schemas.microsoft.com/office/drawing/2014/main" id="{367174B7-AEE0-4D63-8C74-3ECE1C599616}"/>
              </a:ext>
            </a:extLst>
          </p:cNvPr>
          <p:cNvGrpSpPr/>
          <p:nvPr/>
        </p:nvGrpSpPr>
        <p:grpSpPr>
          <a:xfrm>
            <a:off x="4036061" y="4209892"/>
            <a:ext cx="735495" cy="453124"/>
            <a:chOff x="1926169" y="1632181"/>
            <a:chExt cx="540854" cy="333210"/>
          </a:xfrm>
        </p:grpSpPr>
        <p:sp>
          <p:nvSpPr>
            <p:cNvPr id="3164" name="Rectangle 3163">
              <a:extLst>
                <a:ext uri="{FF2B5EF4-FFF2-40B4-BE49-F238E27FC236}">
                  <a16:creationId xmlns:a16="http://schemas.microsoft.com/office/drawing/2014/main" id="{5276271E-1CC4-47B4-91E7-8FBF78FBAA34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5" name="Rectangle 3164">
              <a:extLst>
                <a:ext uri="{FF2B5EF4-FFF2-40B4-BE49-F238E27FC236}">
                  <a16:creationId xmlns:a16="http://schemas.microsoft.com/office/drawing/2014/main" id="{22AC785B-9ACE-4F3E-8573-0444136249C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66" name="Group 3165">
              <a:extLst>
                <a:ext uri="{FF2B5EF4-FFF2-40B4-BE49-F238E27FC236}">
                  <a16:creationId xmlns:a16="http://schemas.microsoft.com/office/drawing/2014/main" id="{85D366A6-57EA-42EC-8FBF-E5802395EC4A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70" name="Straight Connector 3169">
                <a:extLst>
                  <a:ext uri="{FF2B5EF4-FFF2-40B4-BE49-F238E27FC236}">
                    <a16:creationId xmlns:a16="http://schemas.microsoft.com/office/drawing/2014/main" id="{EC068F45-C66A-40D5-9A34-5BC205F16D5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1" name="Straight Connector 3170">
                <a:extLst>
                  <a:ext uri="{FF2B5EF4-FFF2-40B4-BE49-F238E27FC236}">
                    <a16:creationId xmlns:a16="http://schemas.microsoft.com/office/drawing/2014/main" id="{BF02BC83-023E-4AE8-BDCC-980ADB7177C6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2" name="Straight Connector 3171">
                <a:extLst>
                  <a:ext uri="{FF2B5EF4-FFF2-40B4-BE49-F238E27FC236}">
                    <a16:creationId xmlns:a16="http://schemas.microsoft.com/office/drawing/2014/main" id="{12435034-48B8-449D-B7BA-5E047EC8DDC8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3" name="Straight Connector 3172">
                <a:extLst>
                  <a:ext uri="{FF2B5EF4-FFF2-40B4-BE49-F238E27FC236}">
                    <a16:creationId xmlns:a16="http://schemas.microsoft.com/office/drawing/2014/main" id="{2C8E20F3-5701-41E3-AEEB-C6809A167B81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4" name="Straight Connector 3173">
                <a:extLst>
                  <a:ext uri="{FF2B5EF4-FFF2-40B4-BE49-F238E27FC236}">
                    <a16:creationId xmlns:a16="http://schemas.microsoft.com/office/drawing/2014/main" id="{6C8B51AA-159D-4647-97F1-879C9C02BCFA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5" name="Straight Connector 3174">
                <a:extLst>
                  <a:ext uri="{FF2B5EF4-FFF2-40B4-BE49-F238E27FC236}">
                    <a16:creationId xmlns:a16="http://schemas.microsoft.com/office/drawing/2014/main" id="{2F5777D2-078F-49EF-81C0-4E03BED3AB5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6" name="Straight Connector 3175">
                <a:extLst>
                  <a:ext uri="{FF2B5EF4-FFF2-40B4-BE49-F238E27FC236}">
                    <a16:creationId xmlns:a16="http://schemas.microsoft.com/office/drawing/2014/main" id="{97462D5B-2ECE-404F-BDEB-E68F821AB24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7" name="Straight Connector 3176">
                <a:extLst>
                  <a:ext uri="{FF2B5EF4-FFF2-40B4-BE49-F238E27FC236}">
                    <a16:creationId xmlns:a16="http://schemas.microsoft.com/office/drawing/2014/main" id="{9A061889-0B65-43B7-8CF5-C26B0A9B6550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8" name="Straight Connector 3177">
                <a:extLst>
                  <a:ext uri="{FF2B5EF4-FFF2-40B4-BE49-F238E27FC236}">
                    <a16:creationId xmlns:a16="http://schemas.microsoft.com/office/drawing/2014/main" id="{81495FCE-BDE2-4EEE-81A8-FBD48D418978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67" name="Rectangle 3166">
              <a:extLst>
                <a:ext uri="{FF2B5EF4-FFF2-40B4-BE49-F238E27FC236}">
                  <a16:creationId xmlns:a16="http://schemas.microsoft.com/office/drawing/2014/main" id="{39EB3980-90D6-471B-A5C5-757A5E7BF34F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8" name="Rectangle 3167">
              <a:extLst>
                <a:ext uri="{FF2B5EF4-FFF2-40B4-BE49-F238E27FC236}">
                  <a16:creationId xmlns:a16="http://schemas.microsoft.com/office/drawing/2014/main" id="{F37C5376-8AFB-4A87-A34B-E95DB816614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9" name="Rectangle 3168">
              <a:extLst>
                <a:ext uri="{FF2B5EF4-FFF2-40B4-BE49-F238E27FC236}">
                  <a16:creationId xmlns:a16="http://schemas.microsoft.com/office/drawing/2014/main" id="{E578E5F3-EBE9-42DF-8A7D-A26D85DDE7FD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79" name="Group 3178">
            <a:extLst>
              <a:ext uri="{FF2B5EF4-FFF2-40B4-BE49-F238E27FC236}">
                <a16:creationId xmlns:a16="http://schemas.microsoft.com/office/drawing/2014/main" id="{FFD16B43-8A0A-403E-8CEA-9BF5BF8E0F6B}"/>
              </a:ext>
            </a:extLst>
          </p:cNvPr>
          <p:cNvGrpSpPr/>
          <p:nvPr/>
        </p:nvGrpSpPr>
        <p:grpSpPr>
          <a:xfrm>
            <a:off x="3298847" y="3792388"/>
            <a:ext cx="735495" cy="453124"/>
            <a:chOff x="1926169" y="1632181"/>
            <a:chExt cx="540854" cy="333210"/>
          </a:xfrm>
        </p:grpSpPr>
        <p:sp>
          <p:nvSpPr>
            <p:cNvPr id="3180" name="Rectangle 3179">
              <a:extLst>
                <a:ext uri="{FF2B5EF4-FFF2-40B4-BE49-F238E27FC236}">
                  <a16:creationId xmlns:a16="http://schemas.microsoft.com/office/drawing/2014/main" id="{01D7EB85-3402-4AB9-A17A-BA085604404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1" name="Rectangle 3180">
              <a:extLst>
                <a:ext uri="{FF2B5EF4-FFF2-40B4-BE49-F238E27FC236}">
                  <a16:creationId xmlns:a16="http://schemas.microsoft.com/office/drawing/2014/main" id="{2A98D0EC-59A2-44DC-8748-3862C7B4451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82" name="Group 3181">
              <a:extLst>
                <a:ext uri="{FF2B5EF4-FFF2-40B4-BE49-F238E27FC236}">
                  <a16:creationId xmlns:a16="http://schemas.microsoft.com/office/drawing/2014/main" id="{46CE21B4-33E5-4FAA-A1CB-CEC14419C456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86" name="Straight Connector 3185">
                <a:extLst>
                  <a:ext uri="{FF2B5EF4-FFF2-40B4-BE49-F238E27FC236}">
                    <a16:creationId xmlns:a16="http://schemas.microsoft.com/office/drawing/2014/main" id="{CBF2A65C-8600-4ACB-9D59-310CE05F24DC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87" name="Straight Connector 3186">
                <a:extLst>
                  <a:ext uri="{FF2B5EF4-FFF2-40B4-BE49-F238E27FC236}">
                    <a16:creationId xmlns:a16="http://schemas.microsoft.com/office/drawing/2014/main" id="{21FEBACE-6F03-492D-800F-571A808E806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88" name="Straight Connector 3187">
                <a:extLst>
                  <a:ext uri="{FF2B5EF4-FFF2-40B4-BE49-F238E27FC236}">
                    <a16:creationId xmlns:a16="http://schemas.microsoft.com/office/drawing/2014/main" id="{5184BC5F-3D3A-46E3-A9F8-C7D037BC3A8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89" name="Straight Connector 3188">
                <a:extLst>
                  <a:ext uri="{FF2B5EF4-FFF2-40B4-BE49-F238E27FC236}">
                    <a16:creationId xmlns:a16="http://schemas.microsoft.com/office/drawing/2014/main" id="{A82CEC6D-5B40-4B5F-80A7-6DEECD269724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90" name="Straight Connector 3189">
                <a:extLst>
                  <a:ext uri="{FF2B5EF4-FFF2-40B4-BE49-F238E27FC236}">
                    <a16:creationId xmlns:a16="http://schemas.microsoft.com/office/drawing/2014/main" id="{1C37D053-749B-4BF8-B896-D7E719662140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91" name="Straight Connector 3190">
                <a:extLst>
                  <a:ext uri="{FF2B5EF4-FFF2-40B4-BE49-F238E27FC236}">
                    <a16:creationId xmlns:a16="http://schemas.microsoft.com/office/drawing/2014/main" id="{441644F1-95B8-40B1-9B99-36F765C76EE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92" name="Straight Connector 3191">
                <a:extLst>
                  <a:ext uri="{FF2B5EF4-FFF2-40B4-BE49-F238E27FC236}">
                    <a16:creationId xmlns:a16="http://schemas.microsoft.com/office/drawing/2014/main" id="{350C8FDC-A524-4CF9-B57F-27662F06C44C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93" name="Straight Connector 3192">
                <a:extLst>
                  <a:ext uri="{FF2B5EF4-FFF2-40B4-BE49-F238E27FC236}">
                    <a16:creationId xmlns:a16="http://schemas.microsoft.com/office/drawing/2014/main" id="{C02D6CA8-5F1C-45D3-962D-9723E7B7F65C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94" name="Straight Connector 3193">
                <a:extLst>
                  <a:ext uri="{FF2B5EF4-FFF2-40B4-BE49-F238E27FC236}">
                    <a16:creationId xmlns:a16="http://schemas.microsoft.com/office/drawing/2014/main" id="{D681D785-865F-44C7-AF08-E5554DC50A4F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83" name="Rectangle 3182">
              <a:extLst>
                <a:ext uri="{FF2B5EF4-FFF2-40B4-BE49-F238E27FC236}">
                  <a16:creationId xmlns:a16="http://schemas.microsoft.com/office/drawing/2014/main" id="{AFDD2638-E793-4749-B884-7DE79A6AA54B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4" name="Rectangle 3183">
              <a:extLst>
                <a:ext uri="{FF2B5EF4-FFF2-40B4-BE49-F238E27FC236}">
                  <a16:creationId xmlns:a16="http://schemas.microsoft.com/office/drawing/2014/main" id="{10CD0235-AB9D-4A6B-B95A-3F76080BDD4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5" name="Rectangle 3184">
              <a:extLst>
                <a:ext uri="{FF2B5EF4-FFF2-40B4-BE49-F238E27FC236}">
                  <a16:creationId xmlns:a16="http://schemas.microsoft.com/office/drawing/2014/main" id="{F222524E-C9B7-415D-9178-F3C953D490A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95" name="Group 3194">
            <a:extLst>
              <a:ext uri="{FF2B5EF4-FFF2-40B4-BE49-F238E27FC236}">
                <a16:creationId xmlns:a16="http://schemas.microsoft.com/office/drawing/2014/main" id="{7AF62F64-ED0E-4336-9856-5ADE711A202D}"/>
              </a:ext>
            </a:extLst>
          </p:cNvPr>
          <p:cNvGrpSpPr/>
          <p:nvPr/>
        </p:nvGrpSpPr>
        <p:grpSpPr>
          <a:xfrm>
            <a:off x="4036061" y="3792388"/>
            <a:ext cx="735495" cy="453124"/>
            <a:chOff x="1926169" y="1632181"/>
            <a:chExt cx="540854" cy="333210"/>
          </a:xfrm>
        </p:grpSpPr>
        <p:sp>
          <p:nvSpPr>
            <p:cNvPr id="3196" name="Rectangle 3195">
              <a:extLst>
                <a:ext uri="{FF2B5EF4-FFF2-40B4-BE49-F238E27FC236}">
                  <a16:creationId xmlns:a16="http://schemas.microsoft.com/office/drawing/2014/main" id="{1DF69D2C-E0AF-4E2C-B444-C3BA69A2095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97" name="Rectangle 3196">
              <a:extLst>
                <a:ext uri="{FF2B5EF4-FFF2-40B4-BE49-F238E27FC236}">
                  <a16:creationId xmlns:a16="http://schemas.microsoft.com/office/drawing/2014/main" id="{FEC37537-9D1A-4842-8D96-60953C8AA682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98" name="Group 3197">
              <a:extLst>
                <a:ext uri="{FF2B5EF4-FFF2-40B4-BE49-F238E27FC236}">
                  <a16:creationId xmlns:a16="http://schemas.microsoft.com/office/drawing/2014/main" id="{E773C44E-62A7-4FBE-9613-5A857D774C8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02" name="Straight Connector 3201">
                <a:extLst>
                  <a:ext uri="{FF2B5EF4-FFF2-40B4-BE49-F238E27FC236}">
                    <a16:creationId xmlns:a16="http://schemas.microsoft.com/office/drawing/2014/main" id="{689F9583-F5A0-4ADD-8757-9A85FB2C77DA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3" name="Straight Connector 3202">
                <a:extLst>
                  <a:ext uri="{FF2B5EF4-FFF2-40B4-BE49-F238E27FC236}">
                    <a16:creationId xmlns:a16="http://schemas.microsoft.com/office/drawing/2014/main" id="{1E845F11-1276-4741-AF78-961FCE9500EF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4" name="Straight Connector 3203">
                <a:extLst>
                  <a:ext uri="{FF2B5EF4-FFF2-40B4-BE49-F238E27FC236}">
                    <a16:creationId xmlns:a16="http://schemas.microsoft.com/office/drawing/2014/main" id="{16FF3D38-FB8A-4568-8623-6174F62C3EB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5" name="Straight Connector 3204">
                <a:extLst>
                  <a:ext uri="{FF2B5EF4-FFF2-40B4-BE49-F238E27FC236}">
                    <a16:creationId xmlns:a16="http://schemas.microsoft.com/office/drawing/2014/main" id="{4A20F099-9409-470E-B426-E7C8172550D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6" name="Straight Connector 3205">
                <a:extLst>
                  <a:ext uri="{FF2B5EF4-FFF2-40B4-BE49-F238E27FC236}">
                    <a16:creationId xmlns:a16="http://schemas.microsoft.com/office/drawing/2014/main" id="{3888237C-BF42-402F-A9C1-C78F48756312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7" name="Straight Connector 3206">
                <a:extLst>
                  <a:ext uri="{FF2B5EF4-FFF2-40B4-BE49-F238E27FC236}">
                    <a16:creationId xmlns:a16="http://schemas.microsoft.com/office/drawing/2014/main" id="{3792BEDE-C4C3-4790-B26A-D0FFDEDD88D3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8" name="Straight Connector 3207">
                <a:extLst>
                  <a:ext uri="{FF2B5EF4-FFF2-40B4-BE49-F238E27FC236}">
                    <a16:creationId xmlns:a16="http://schemas.microsoft.com/office/drawing/2014/main" id="{F8D6864E-6900-48A0-A755-7C2C46B6E51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9" name="Straight Connector 3208">
                <a:extLst>
                  <a:ext uri="{FF2B5EF4-FFF2-40B4-BE49-F238E27FC236}">
                    <a16:creationId xmlns:a16="http://schemas.microsoft.com/office/drawing/2014/main" id="{CA2C71C4-4EFD-46CB-978F-B54E63C56239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10" name="Straight Connector 3209">
                <a:extLst>
                  <a:ext uri="{FF2B5EF4-FFF2-40B4-BE49-F238E27FC236}">
                    <a16:creationId xmlns:a16="http://schemas.microsoft.com/office/drawing/2014/main" id="{389AE710-8CCA-4E2D-9B07-9965F0C0CC9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99" name="Rectangle 3198">
              <a:extLst>
                <a:ext uri="{FF2B5EF4-FFF2-40B4-BE49-F238E27FC236}">
                  <a16:creationId xmlns:a16="http://schemas.microsoft.com/office/drawing/2014/main" id="{78770E24-0859-4464-B2EC-64266B13B98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00" name="Rectangle 3199">
              <a:extLst>
                <a:ext uri="{FF2B5EF4-FFF2-40B4-BE49-F238E27FC236}">
                  <a16:creationId xmlns:a16="http://schemas.microsoft.com/office/drawing/2014/main" id="{EF84AEEB-4738-45DB-B283-C0D627B4D88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01" name="Rectangle 3200">
              <a:extLst>
                <a:ext uri="{FF2B5EF4-FFF2-40B4-BE49-F238E27FC236}">
                  <a16:creationId xmlns:a16="http://schemas.microsoft.com/office/drawing/2014/main" id="{4A05FB30-0A6E-4D9B-BB63-FBFA66FA19E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11" name="Group 3210">
            <a:extLst>
              <a:ext uri="{FF2B5EF4-FFF2-40B4-BE49-F238E27FC236}">
                <a16:creationId xmlns:a16="http://schemas.microsoft.com/office/drawing/2014/main" id="{79786BE1-B877-4D7A-BD19-7F3B4B8F1DDE}"/>
              </a:ext>
            </a:extLst>
          </p:cNvPr>
          <p:cNvGrpSpPr/>
          <p:nvPr/>
        </p:nvGrpSpPr>
        <p:grpSpPr>
          <a:xfrm>
            <a:off x="5478105" y="5044900"/>
            <a:ext cx="735495" cy="453124"/>
            <a:chOff x="1926169" y="1632181"/>
            <a:chExt cx="540854" cy="333210"/>
          </a:xfrm>
        </p:grpSpPr>
        <p:sp>
          <p:nvSpPr>
            <p:cNvPr id="3212" name="Rectangle 3211">
              <a:extLst>
                <a:ext uri="{FF2B5EF4-FFF2-40B4-BE49-F238E27FC236}">
                  <a16:creationId xmlns:a16="http://schemas.microsoft.com/office/drawing/2014/main" id="{11D3D7D7-EC76-4E89-82A5-2DB347FB15D0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3" name="Rectangle 3212">
              <a:extLst>
                <a:ext uri="{FF2B5EF4-FFF2-40B4-BE49-F238E27FC236}">
                  <a16:creationId xmlns:a16="http://schemas.microsoft.com/office/drawing/2014/main" id="{21A582F0-A240-42F2-96EF-18534A7C575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14" name="Group 3213">
              <a:extLst>
                <a:ext uri="{FF2B5EF4-FFF2-40B4-BE49-F238E27FC236}">
                  <a16:creationId xmlns:a16="http://schemas.microsoft.com/office/drawing/2014/main" id="{8120424E-089A-4852-8F5E-49122F95A2E0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18" name="Straight Connector 3217">
                <a:extLst>
                  <a:ext uri="{FF2B5EF4-FFF2-40B4-BE49-F238E27FC236}">
                    <a16:creationId xmlns:a16="http://schemas.microsoft.com/office/drawing/2014/main" id="{3982B4D0-7DD4-493F-9903-677B0164879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19" name="Straight Connector 3218">
                <a:extLst>
                  <a:ext uri="{FF2B5EF4-FFF2-40B4-BE49-F238E27FC236}">
                    <a16:creationId xmlns:a16="http://schemas.microsoft.com/office/drawing/2014/main" id="{160003C0-3A6C-43AC-8FB8-CFFE1DDB2A2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0" name="Straight Connector 3219">
                <a:extLst>
                  <a:ext uri="{FF2B5EF4-FFF2-40B4-BE49-F238E27FC236}">
                    <a16:creationId xmlns:a16="http://schemas.microsoft.com/office/drawing/2014/main" id="{3A9C91A6-4E23-42B9-8CAA-84D064BA3D9D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1" name="Straight Connector 3220">
                <a:extLst>
                  <a:ext uri="{FF2B5EF4-FFF2-40B4-BE49-F238E27FC236}">
                    <a16:creationId xmlns:a16="http://schemas.microsoft.com/office/drawing/2014/main" id="{71CDD733-57DC-489B-9C60-3EF8297EC3ED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2" name="Straight Connector 3221">
                <a:extLst>
                  <a:ext uri="{FF2B5EF4-FFF2-40B4-BE49-F238E27FC236}">
                    <a16:creationId xmlns:a16="http://schemas.microsoft.com/office/drawing/2014/main" id="{EAF3B0BE-E64B-4988-A16C-1269437E248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3" name="Straight Connector 3222">
                <a:extLst>
                  <a:ext uri="{FF2B5EF4-FFF2-40B4-BE49-F238E27FC236}">
                    <a16:creationId xmlns:a16="http://schemas.microsoft.com/office/drawing/2014/main" id="{B3177BE2-00C0-4FBB-9070-45095A6ADFC5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4" name="Straight Connector 3223">
                <a:extLst>
                  <a:ext uri="{FF2B5EF4-FFF2-40B4-BE49-F238E27FC236}">
                    <a16:creationId xmlns:a16="http://schemas.microsoft.com/office/drawing/2014/main" id="{3C63A45A-6B00-4F8A-8331-1C797F0B48F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5" name="Straight Connector 3224">
                <a:extLst>
                  <a:ext uri="{FF2B5EF4-FFF2-40B4-BE49-F238E27FC236}">
                    <a16:creationId xmlns:a16="http://schemas.microsoft.com/office/drawing/2014/main" id="{64B5A10A-3569-4E2A-945B-CC89A76524F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6" name="Straight Connector 3225">
                <a:extLst>
                  <a:ext uri="{FF2B5EF4-FFF2-40B4-BE49-F238E27FC236}">
                    <a16:creationId xmlns:a16="http://schemas.microsoft.com/office/drawing/2014/main" id="{BC37D408-5C98-469E-BEB5-3E96461444D4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15" name="Rectangle 3214">
              <a:extLst>
                <a:ext uri="{FF2B5EF4-FFF2-40B4-BE49-F238E27FC236}">
                  <a16:creationId xmlns:a16="http://schemas.microsoft.com/office/drawing/2014/main" id="{3F7B3DE9-6502-44BB-B377-09EBDAC8DD4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6" name="Rectangle 3215">
              <a:extLst>
                <a:ext uri="{FF2B5EF4-FFF2-40B4-BE49-F238E27FC236}">
                  <a16:creationId xmlns:a16="http://schemas.microsoft.com/office/drawing/2014/main" id="{530973A1-6EE6-4DF2-8EA7-3BC0C7CE0D43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7" name="Rectangle 3216">
              <a:extLst>
                <a:ext uri="{FF2B5EF4-FFF2-40B4-BE49-F238E27FC236}">
                  <a16:creationId xmlns:a16="http://schemas.microsoft.com/office/drawing/2014/main" id="{7FA6D2D2-6878-41B3-A2DC-EAC4F4A1410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27" name="Group 3226">
            <a:extLst>
              <a:ext uri="{FF2B5EF4-FFF2-40B4-BE49-F238E27FC236}">
                <a16:creationId xmlns:a16="http://schemas.microsoft.com/office/drawing/2014/main" id="{7767A8AB-D6D1-4A5E-8BB7-A8C0A523B7D6}"/>
              </a:ext>
            </a:extLst>
          </p:cNvPr>
          <p:cNvGrpSpPr/>
          <p:nvPr/>
        </p:nvGrpSpPr>
        <p:grpSpPr>
          <a:xfrm>
            <a:off x="6215319" y="5044900"/>
            <a:ext cx="735495" cy="453124"/>
            <a:chOff x="1926169" y="1632181"/>
            <a:chExt cx="540854" cy="333210"/>
          </a:xfrm>
        </p:grpSpPr>
        <p:sp>
          <p:nvSpPr>
            <p:cNvPr id="3228" name="Rectangle 3227">
              <a:extLst>
                <a:ext uri="{FF2B5EF4-FFF2-40B4-BE49-F238E27FC236}">
                  <a16:creationId xmlns:a16="http://schemas.microsoft.com/office/drawing/2014/main" id="{A6167AC6-EF27-4571-A024-9014C74D2F4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29" name="Rectangle 3228">
              <a:extLst>
                <a:ext uri="{FF2B5EF4-FFF2-40B4-BE49-F238E27FC236}">
                  <a16:creationId xmlns:a16="http://schemas.microsoft.com/office/drawing/2014/main" id="{48A7004E-A9DB-42F8-9869-DCAB9FCF83E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30" name="Group 3229">
              <a:extLst>
                <a:ext uri="{FF2B5EF4-FFF2-40B4-BE49-F238E27FC236}">
                  <a16:creationId xmlns:a16="http://schemas.microsoft.com/office/drawing/2014/main" id="{5DA02934-CF9A-4957-8736-6EABA5438755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34" name="Straight Connector 3233">
                <a:extLst>
                  <a:ext uri="{FF2B5EF4-FFF2-40B4-BE49-F238E27FC236}">
                    <a16:creationId xmlns:a16="http://schemas.microsoft.com/office/drawing/2014/main" id="{49A90E73-3544-4B7E-9EAC-256DE0C93CC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35" name="Straight Connector 3234">
                <a:extLst>
                  <a:ext uri="{FF2B5EF4-FFF2-40B4-BE49-F238E27FC236}">
                    <a16:creationId xmlns:a16="http://schemas.microsoft.com/office/drawing/2014/main" id="{E4D0E367-203A-437F-B9DF-9A082E94BF2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36" name="Straight Connector 3235">
                <a:extLst>
                  <a:ext uri="{FF2B5EF4-FFF2-40B4-BE49-F238E27FC236}">
                    <a16:creationId xmlns:a16="http://schemas.microsoft.com/office/drawing/2014/main" id="{A801ACEC-BEC8-4D81-B6A6-8F9CC10FB27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37" name="Straight Connector 3236">
                <a:extLst>
                  <a:ext uri="{FF2B5EF4-FFF2-40B4-BE49-F238E27FC236}">
                    <a16:creationId xmlns:a16="http://schemas.microsoft.com/office/drawing/2014/main" id="{8C9FF413-577C-4327-BBD1-6F6AD75C2460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38" name="Straight Connector 3237">
                <a:extLst>
                  <a:ext uri="{FF2B5EF4-FFF2-40B4-BE49-F238E27FC236}">
                    <a16:creationId xmlns:a16="http://schemas.microsoft.com/office/drawing/2014/main" id="{7DF8A0DD-1DDC-40CA-8702-95C60BE722AD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39" name="Straight Connector 3238">
                <a:extLst>
                  <a:ext uri="{FF2B5EF4-FFF2-40B4-BE49-F238E27FC236}">
                    <a16:creationId xmlns:a16="http://schemas.microsoft.com/office/drawing/2014/main" id="{80C7139B-B1A8-4A3D-9EA0-034E2576B01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40" name="Straight Connector 3239">
                <a:extLst>
                  <a:ext uri="{FF2B5EF4-FFF2-40B4-BE49-F238E27FC236}">
                    <a16:creationId xmlns:a16="http://schemas.microsoft.com/office/drawing/2014/main" id="{0BAB52D6-E9B6-4FE9-9F7E-7279F1C6140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41" name="Straight Connector 3240">
                <a:extLst>
                  <a:ext uri="{FF2B5EF4-FFF2-40B4-BE49-F238E27FC236}">
                    <a16:creationId xmlns:a16="http://schemas.microsoft.com/office/drawing/2014/main" id="{E90FAF33-7672-48DD-ABC6-288A8618595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42" name="Straight Connector 3241">
                <a:extLst>
                  <a:ext uri="{FF2B5EF4-FFF2-40B4-BE49-F238E27FC236}">
                    <a16:creationId xmlns:a16="http://schemas.microsoft.com/office/drawing/2014/main" id="{73153E1D-C1EF-4B83-B36C-2504E375E64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31" name="Rectangle 3230">
              <a:extLst>
                <a:ext uri="{FF2B5EF4-FFF2-40B4-BE49-F238E27FC236}">
                  <a16:creationId xmlns:a16="http://schemas.microsoft.com/office/drawing/2014/main" id="{FB9AC174-D848-4B86-9C10-420C5662D1CE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32" name="Rectangle 3231">
              <a:extLst>
                <a:ext uri="{FF2B5EF4-FFF2-40B4-BE49-F238E27FC236}">
                  <a16:creationId xmlns:a16="http://schemas.microsoft.com/office/drawing/2014/main" id="{E63DA2CA-29AA-475E-8A21-C2B67CAB383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33" name="Rectangle 3232">
              <a:extLst>
                <a:ext uri="{FF2B5EF4-FFF2-40B4-BE49-F238E27FC236}">
                  <a16:creationId xmlns:a16="http://schemas.microsoft.com/office/drawing/2014/main" id="{E80C8C4D-83C6-46E2-ABFE-6026995C7C4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43" name="Group 3242">
            <a:extLst>
              <a:ext uri="{FF2B5EF4-FFF2-40B4-BE49-F238E27FC236}">
                <a16:creationId xmlns:a16="http://schemas.microsoft.com/office/drawing/2014/main" id="{D7FAEADA-029F-4FF0-B981-3E05D1AE6589}"/>
              </a:ext>
            </a:extLst>
          </p:cNvPr>
          <p:cNvGrpSpPr/>
          <p:nvPr/>
        </p:nvGrpSpPr>
        <p:grpSpPr>
          <a:xfrm>
            <a:off x="6215319" y="4627396"/>
            <a:ext cx="735495" cy="453124"/>
            <a:chOff x="1926169" y="1632181"/>
            <a:chExt cx="540854" cy="333210"/>
          </a:xfrm>
        </p:grpSpPr>
        <p:sp>
          <p:nvSpPr>
            <p:cNvPr id="3244" name="Rectangle 3243">
              <a:extLst>
                <a:ext uri="{FF2B5EF4-FFF2-40B4-BE49-F238E27FC236}">
                  <a16:creationId xmlns:a16="http://schemas.microsoft.com/office/drawing/2014/main" id="{1C8B9CA8-5E07-41BA-862F-E22AE2C1BF8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5" name="Rectangle 3244">
              <a:extLst>
                <a:ext uri="{FF2B5EF4-FFF2-40B4-BE49-F238E27FC236}">
                  <a16:creationId xmlns:a16="http://schemas.microsoft.com/office/drawing/2014/main" id="{3F6696EC-528E-4549-945A-A9E9DBC39E6D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46" name="Group 3245">
              <a:extLst>
                <a:ext uri="{FF2B5EF4-FFF2-40B4-BE49-F238E27FC236}">
                  <a16:creationId xmlns:a16="http://schemas.microsoft.com/office/drawing/2014/main" id="{AF64CCD0-9144-463E-907D-453DB967D66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50" name="Straight Connector 3249">
                <a:extLst>
                  <a:ext uri="{FF2B5EF4-FFF2-40B4-BE49-F238E27FC236}">
                    <a16:creationId xmlns:a16="http://schemas.microsoft.com/office/drawing/2014/main" id="{4EE2AC01-270A-4310-B35A-5A2343423C4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1" name="Straight Connector 3250">
                <a:extLst>
                  <a:ext uri="{FF2B5EF4-FFF2-40B4-BE49-F238E27FC236}">
                    <a16:creationId xmlns:a16="http://schemas.microsoft.com/office/drawing/2014/main" id="{B9668B36-41C0-42D5-BB0E-1F66526636F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2" name="Straight Connector 3251">
                <a:extLst>
                  <a:ext uri="{FF2B5EF4-FFF2-40B4-BE49-F238E27FC236}">
                    <a16:creationId xmlns:a16="http://schemas.microsoft.com/office/drawing/2014/main" id="{53BC429D-1CE3-4BCB-AF06-ED7A3442575E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3" name="Straight Connector 3252">
                <a:extLst>
                  <a:ext uri="{FF2B5EF4-FFF2-40B4-BE49-F238E27FC236}">
                    <a16:creationId xmlns:a16="http://schemas.microsoft.com/office/drawing/2014/main" id="{25148FD9-BE8B-4C69-BD70-99F328124B8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4" name="Straight Connector 3253">
                <a:extLst>
                  <a:ext uri="{FF2B5EF4-FFF2-40B4-BE49-F238E27FC236}">
                    <a16:creationId xmlns:a16="http://schemas.microsoft.com/office/drawing/2014/main" id="{A431A489-176D-42AF-A1EF-6B916931770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5" name="Straight Connector 3254">
                <a:extLst>
                  <a:ext uri="{FF2B5EF4-FFF2-40B4-BE49-F238E27FC236}">
                    <a16:creationId xmlns:a16="http://schemas.microsoft.com/office/drawing/2014/main" id="{13633651-84DB-45BB-A565-FFCDA74BDFF0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6" name="Straight Connector 3255">
                <a:extLst>
                  <a:ext uri="{FF2B5EF4-FFF2-40B4-BE49-F238E27FC236}">
                    <a16:creationId xmlns:a16="http://schemas.microsoft.com/office/drawing/2014/main" id="{34F57667-6FA9-473B-812E-C44C16E6091C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7" name="Straight Connector 3256">
                <a:extLst>
                  <a:ext uri="{FF2B5EF4-FFF2-40B4-BE49-F238E27FC236}">
                    <a16:creationId xmlns:a16="http://schemas.microsoft.com/office/drawing/2014/main" id="{FCFB26F3-7080-48DF-B14C-99C8B4DF133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8" name="Straight Connector 3257">
                <a:extLst>
                  <a:ext uri="{FF2B5EF4-FFF2-40B4-BE49-F238E27FC236}">
                    <a16:creationId xmlns:a16="http://schemas.microsoft.com/office/drawing/2014/main" id="{C1F47571-D7F4-439F-929A-D0943591F755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47" name="Rectangle 3246">
              <a:extLst>
                <a:ext uri="{FF2B5EF4-FFF2-40B4-BE49-F238E27FC236}">
                  <a16:creationId xmlns:a16="http://schemas.microsoft.com/office/drawing/2014/main" id="{B85238CB-C409-442C-BE7C-927CE6E0368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8" name="Rectangle 3247">
              <a:extLst>
                <a:ext uri="{FF2B5EF4-FFF2-40B4-BE49-F238E27FC236}">
                  <a16:creationId xmlns:a16="http://schemas.microsoft.com/office/drawing/2014/main" id="{0BD476EA-B85A-489C-92D3-A497FD13761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9" name="Rectangle 3248">
              <a:extLst>
                <a:ext uri="{FF2B5EF4-FFF2-40B4-BE49-F238E27FC236}">
                  <a16:creationId xmlns:a16="http://schemas.microsoft.com/office/drawing/2014/main" id="{8DFD7856-1B33-49E2-80B2-017B33464F94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59" name="Group 3258">
            <a:extLst>
              <a:ext uri="{FF2B5EF4-FFF2-40B4-BE49-F238E27FC236}">
                <a16:creationId xmlns:a16="http://schemas.microsoft.com/office/drawing/2014/main" id="{EB64E320-C526-4E41-9062-C453B3A2F74A}"/>
              </a:ext>
            </a:extLst>
          </p:cNvPr>
          <p:cNvGrpSpPr/>
          <p:nvPr/>
        </p:nvGrpSpPr>
        <p:grpSpPr>
          <a:xfrm>
            <a:off x="5478105" y="4209892"/>
            <a:ext cx="735495" cy="453124"/>
            <a:chOff x="1926169" y="1632181"/>
            <a:chExt cx="540854" cy="333210"/>
          </a:xfrm>
        </p:grpSpPr>
        <p:sp>
          <p:nvSpPr>
            <p:cNvPr id="3260" name="Rectangle 3259">
              <a:extLst>
                <a:ext uri="{FF2B5EF4-FFF2-40B4-BE49-F238E27FC236}">
                  <a16:creationId xmlns:a16="http://schemas.microsoft.com/office/drawing/2014/main" id="{231AA354-4869-4E9B-B841-CEB0F0AED1B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1" name="Rectangle 3260">
              <a:extLst>
                <a:ext uri="{FF2B5EF4-FFF2-40B4-BE49-F238E27FC236}">
                  <a16:creationId xmlns:a16="http://schemas.microsoft.com/office/drawing/2014/main" id="{93C27140-1D2A-45E5-A521-2195F894357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62" name="Group 3261">
              <a:extLst>
                <a:ext uri="{FF2B5EF4-FFF2-40B4-BE49-F238E27FC236}">
                  <a16:creationId xmlns:a16="http://schemas.microsoft.com/office/drawing/2014/main" id="{E5178EE5-3BAB-44C0-807D-EFA2ABE1994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66" name="Straight Connector 3265">
                <a:extLst>
                  <a:ext uri="{FF2B5EF4-FFF2-40B4-BE49-F238E27FC236}">
                    <a16:creationId xmlns:a16="http://schemas.microsoft.com/office/drawing/2014/main" id="{E03BE647-D515-4FD5-A1D7-88064B93EE8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67" name="Straight Connector 3266">
                <a:extLst>
                  <a:ext uri="{FF2B5EF4-FFF2-40B4-BE49-F238E27FC236}">
                    <a16:creationId xmlns:a16="http://schemas.microsoft.com/office/drawing/2014/main" id="{FF82D894-215F-42AB-862C-5D2A09E717C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68" name="Straight Connector 3267">
                <a:extLst>
                  <a:ext uri="{FF2B5EF4-FFF2-40B4-BE49-F238E27FC236}">
                    <a16:creationId xmlns:a16="http://schemas.microsoft.com/office/drawing/2014/main" id="{851CE78C-EB4D-4868-80D5-97A79B1B1E1F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69" name="Straight Connector 3268">
                <a:extLst>
                  <a:ext uri="{FF2B5EF4-FFF2-40B4-BE49-F238E27FC236}">
                    <a16:creationId xmlns:a16="http://schemas.microsoft.com/office/drawing/2014/main" id="{EFB0CE03-2328-4B39-BC33-4452D1F560DC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70" name="Straight Connector 3269">
                <a:extLst>
                  <a:ext uri="{FF2B5EF4-FFF2-40B4-BE49-F238E27FC236}">
                    <a16:creationId xmlns:a16="http://schemas.microsoft.com/office/drawing/2014/main" id="{B857100E-25C5-42A3-A0C1-62E054F8811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71" name="Straight Connector 3270">
                <a:extLst>
                  <a:ext uri="{FF2B5EF4-FFF2-40B4-BE49-F238E27FC236}">
                    <a16:creationId xmlns:a16="http://schemas.microsoft.com/office/drawing/2014/main" id="{29C664D9-5121-48D9-9CED-C8CA7123412A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72" name="Straight Connector 3271">
                <a:extLst>
                  <a:ext uri="{FF2B5EF4-FFF2-40B4-BE49-F238E27FC236}">
                    <a16:creationId xmlns:a16="http://schemas.microsoft.com/office/drawing/2014/main" id="{8B77CFF2-E87E-45CA-84F6-D3C63D321D6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73" name="Straight Connector 3272">
                <a:extLst>
                  <a:ext uri="{FF2B5EF4-FFF2-40B4-BE49-F238E27FC236}">
                    <a16:creationId xmlns:a16="http://schemas.microsoft.com/office/drawing/2014/main" id="{879A56F9-E7DC-4E72-9AF6-57C12D3F451C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74" name="Straight Connector 3273">
                <a:extLst>
                  <a:ext uri="{FF2B5EF4-FFF2-40B4-BE49-F238E27FC236}">
                    <a16:creationId xmlns:a16="http://schemas.microsoft.com/office/drawing/2014/main" id="{A1435D1A-94C2-4E22-A851-09F29130B24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63" name="Rectangle 3262">
              <a:extLst>
                <a:ext uri="{FF2B5EF4-FFF2-40B4-BE49-F238E27FC236}">
                  <a16:creationId xmlns:a16="http://schemas.microsoft.com/office/drawing/2014/main" id="{9FFD4963-DF66-477E-AB27-E2D3F1BBCD2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4" name="Rectangle 3263">
              <a:extLst>
                <a:ext uri="{FF2B5EF4-FFF2-40B4-BE49-F238E27FC236}">
                  <a16:creationId xmlns:a16="http://schemas.microsoft.com/office/drawing/2014/main" id="{BFFCE75D-43C5-4876-A122-1EE8E6B3F3C3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5" name="Rectangle 3264">
              <a:extLst>
                <a:ext uri="{FF2B5EF4-FFF2-40B4-BE49-F238E27FC236}">
                  <a16:creationId xmlns:a16="http://schemas.microsoft.com/office/drawing/2014/main" id="{30B89D6F-6DB8-4241-998D-6C0B2EA3C0DB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75" name="Group 3274">
            <a:extLst>
              <a:ext uri="{FF2B5EF4-FFF2-40B4-BE49-F238E27FC236}">
                <a16:creationId xmlns:a16="http://schemas.microsoft.com/office/drawing/2014/main" id="{0D09A585-97F0-4B9B-9F8E-917B36CDE821}"/>
              </a:ext>
            </a:extLst>
          </p:cNvPr>
          <p:cNvGrpSpPr/>
          <p:nvPr/>
        </p:nvGrpSpPr>
        <p:grpSpPr>
          <a:xfrm>
            <a:off x="6215319" y="4209892"/>
            <a:ext cx="735495" cy="453124"/>
            <a:chOff x="1926169" y="1632181"/>
            <a:chExt cx="540854" cy="333210"/>
          </a:xfrm>
        </p:grpSpPr>
        <p:sp>
          <p:nvSpPr>
            <p:cNvPr id="3276" name="Rectangle 3275">
              <a:extLst>
                <a:ext uri="{FF2B5EF4-FFF2-40B4-BE49-F238E27FC236}">
                  <a16:creationId xmlns:a16="http://schemas.microsoft.com/office/drawing/2014/main" id="{30093173-3293-4D04-96F9-88FBCF2ED20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77" name="Rectangle 3276">
              <a:extLst>
                <a:ext uri="{FF2B5EF4-FFF2-40B4-BE49-F238E27FC236}">
                  <a16:creationId xmlns:a16="http://schemas.microsoft.com/office/drawing/2014/main" id="{B888DC9A-2180-4C93-9A82-247EC519983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78" name="Group 3277">
              <a:extLst>
                <a:ext uri="{FF2B5EF4-FFF2-40B4-BE49-F238E27FC236}">
                  <a16:creationId xmlns:a16="http://schemas.microsoft.com/office/drawing/2014/main" id="{C59B6050-772E-48A0-8DAC-B653760ABF5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82" name="Straight Connector 3281">
                <a:extLst>
                  <a:ext uri="{FF2B5EF4-FFF2-40B4-BE49-F238E27FC236}">
                    <a16:creationId xmlns:a16="http://schemas.microsoft.com/office/drawing/2014/main" id="{1DCC6D74-7597-41F6-AE21-99F44072794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3" name="Straight Connector 3282">
                <a:extLst>
                  <a:ext uri="{FF2B5EF4-FFF2-40B4-BE49-F238E27FC236}">
                    <a16:creationId xmlns:a16="http://schemas.microsoft.com/office/drawing/2014/main" id="{F35B0261-7D36-4F79-A59D-ACA19367476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4" name="Straight Connector 3283">
                <a:extLst>
                  <a:ext uri="{FF2B5EF4-FFF2-40B4-BE49-F238E27FC236}">
                    <a16:creationId xmlns:a16="http://schemas.microsoft.com/office/drawing/2014/main" id="{4E69F109-743B-4C92-B810-6ED77AFF96F5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5" name="Straight Connector 3284">
                <a:extLst>
                  <a:ext uri="{FF2B5EF4-FFF2-40B4-BE49-F238E27FC236}">
                    <a16:creationId xmlns:a16="http://schemas.microsoft.com/office/drawing/2014/main" id="{273C20C0-0950-43BF-968F-0BF9FA7A745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6" name="Straight Connector 3285">
                <a:extLst>
                  <a:ext uri="{FF2B5EF4-FFF2-40B4-BE49-F238E27FC236}">
                    <a16:creationId xmlns:a16="http://schemas.microsoft.com/office/drawing/2014/main" id="{9851CAE7-023E-4457-B19B-9D5121560F23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7" name="Straight Connector 3286">
                <a:extLst>
                  <a:ext uri="{FF2B5EF4-FFF2-40B4-BE49-F238E27FC236}">
                    <a16:creationId xmlns:a16="http://schemas.microsoft.com/office/drawing/2014/main" id="{C5A8A661-CE99-4CA3-91EA-4F2526A81777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8" name="Straight Connector 3287">
                <a:extLst>
                  <a:ext uri="{FF2B5EF4-FFF2-40B4-BE49-F238E27FC236}">
                    <a16:creationId xmlns:a16="http://schemas.microsoft.com/office/drawing/2014/main" id="{6323040B-2DB6-4B4E-9D43-25DFD181D8E4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9" name="Straight Connector 3288">
                <a:extLst>
                  <a:ext uri="{FF2B5EF4-FFF2-40B4-BE49-F238E27FC236}">
                    <a16:creationId xmlns:a16="http://schemas.microsoft.com/office/drawing/2014/main" id="{4CF187C7-3E0D-41D1-8323-84D62462EBC6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90" name="Straight Connector 3289">
                <a:extLst>
                  <a:ext uri="{FF2B5EF4-FFF2-40B4-BE49-F238E27FC236}">
                    <a16:creationId xmlns:a16="http://schemas.microsoft.com/office/drawing/2014/main" id="{634D13B3-3912-4524-9170-D60D98BAADE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79" name="Rectangle 3278">
              <a:extLst>
                <a:ext uri="{FF2B5EF4-FFF2-40B4-BE49-F238E27FC236}">
                  <a16:creationId xmlns:a16="http://schemas.microsoft.com/office/drawing/2014/main" id="{976DDC74-B7E3-48F6-BE76-8BB6FB8B3433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80" name="Rectangle 3279">
              <a:extLst>
                <a:ext uri="{FF2B5EF4-FFF2-40B4-BE49-F238E27FC236}">
                  <a16:creationId xmlns:a16="http://schemas.microsoft.com/office/drawing/2014/main" id="{87AA9D2A-4456-4F34-A75C-3BE4E569DBC4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81" name="Rectangle 3280">
              <a:extLst>
                <a:ext uri="{FF2B5EF4-FFF2-40B4-BE49-F238E27FC236}">
                  <a16:creationId xmlns:a16="http://schemas.microsoft.com/office/drawing/2014/main" id="{DE65B05B-36B0-426D-AA7F-EFA7921A52DF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91" name="Group 3290">
            <a:extLst>
              <a:ext uri="{FF2B5EF4-FFF2-40B4-BE49-F238E27FC236}">
                <a16:creationId xmlns:a16="http://schemas.microsoft.com/office/drawing/2014/main" id="{CDBC1FB8-62F9-4AF2-8236-711623A1383B}"/>
              </a:ext>
            </a:extLst>
          </p:cNvPr>
          <p:cNvGrpSpPr/>
          <p:nvPr/>
        </p:nvGrpSpPr>
        <p:grpSpPr>
          <a:xfrm>
            <a:off x="5478105" y="3792388"/>
            <a:ext cx="735495" cy="453124"/>
            <a:chOff x="1926169" y="1632181"/>
            <a:chExt cx="540854" cy="333210"/>
          </a:xfrm>
        </p:grpSpPr>
        <p:sp>
          <p:nvSpPr>
            <p:cNvPr id="3292" name="Rectangle 3291">
              <a:extLst>
                <a:ext uri="{FF2B5EF4-FFF2-40B4-BE49-F238E27FC236}">
                  <a16:creationId xmlns:a16="http://schemas.microsoft.com/office/drawing/2014/main" id="{36A72755-372C-4E9D-B736-699613C9503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3" name="Rectangle 3292">
              <a:extLst>
                <a:ext uri="{FF2B5EF4-FFF2-40B4-BE49-F238E27FC236}">
                  <a16:creationId xmlns:a16="http://schemas.microsoft.com/office/drawing/2014/main" id="{80D42DA1-A374-48ED-BD82-D9D1F944839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94" name="Group 3293">
              <a:extLst>
                <a:ext uri="{FF2B5EF4-FFF2-40B4-BE49-F238E27FC236}">
                  <a16:creationId xmlns:a16="http://schemas.microsoft.com/office/drawing/2014/main" id="{3870CEC4-333C-43DF-8130-6ED0B757BE64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98" name="Straight Connector 3297">
                <a:extLst>
                  <a:ext uri="{FF2B5EF4-FFF2-40B4-BE49-F238E27FC236}">
                    <a16:creationId xmlns:a16="http://schemas.microsoft.com/office/drawing/2014/main" id="{BB774ACE-5CFA-4D88-9B77-F17DD3F8F56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99" name="Straight Connector 3298">
                <a:extLst>
                  <a:ext uri="{FF2B5EF4-FFF2-40B4-BE49-F238E27FC236}">
                    <a16:creationId xmlns:a16="http://schemas.microsoft.com/office/drawing/2014/main" id="{646F217A-234C-4629-A136-5A41F99E68B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0" name="Straight Connector 3299">
                <a:extLst>
                  <a:ext uri="{FF2B5EF4-FFF2-40B4-BE49-F238E27FC236}">
                    <a16:creationId xmlns:a16="http://schemas.microsoft.com/office/drawing/2014/main" id="{3C40E8D0-0AED-49F7-8CA8-8872C52BF6D9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1" name="Straight Connector 3300">
                <a:extLst>
                  <a:ext uri="{FF2B5EF4-FFF2-40B4-BE49-F238E27FC236}">
                    <a16:creationId xmlns:a16="http://schemas.microsoft.com/office/drawing/2014/main" id="{27A4DD07-10DF-4DA5-8B20-50FD954607C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2" name="Straight Connector 3301">
                <a:extLst>
                  <a:ext uri="{FF2B5EF4-FFF2-40B4-BE49-F238E27FC236}">
                    <a16:creationId xmlns:a16="http://schemas.microsoft.com/office/drawing/2014/main" id="{519C3871-2934-4C3F-8542-C5435E536BF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3" name="Straight Connector 3302">
                <a:extLst>
                  <a:ext uri="{FF2B5EF4-FFF2-40B4-BE49-F238E27FC236}">
                    <a16:creationId xmlns:a16="http://schemas.microsoft.com/office/drawing/2014/main" id="{719FA0FF-5F3D-48CD-B68A-096EEE96565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4" name="Straight Connector 3303">
                <a:extLst>
                  <a:ext uri="{FF2B5EF4-FFF2-40B4-BE49-F238E27FC236}">
                    <a16:creationId xmlns:a16="http://schemas.microsoft.com/office/drawing/2014/main" id="{6DEC8F98-5A9D-44CB-8DCE-F8F7BD3E67FF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5" name="Straight Connector 3304">
                <a:extLst>
                  <a:ext uri="{FF2B5EF4-FFF2-40B4-BE49-F238E27FC236}">
                    <a16:creationId xmlns:a16="http://schemas.microsoft.com/office/drawing/2014/main" id="{1BAF5913-E1BE-433B-AF69-6DD2FA753D5A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6" name="Straight Connector 3305">
                <a:extLst>
                  <a:ext uri="{FF2B5EF4-FFF2-40B4-BE49-F238E27FC236}">
                    <a16:creationId xmlns:a16="http://schemas.microsoft.com/office/drawing/2014/main" id="{0A72BC65-EDF2-4D3B-93A1-28932C3E3CB4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95" name="Rectangle 3294">
              <a:extLst>
                <a:ext uri="{FF2B5EF4-FFF2-40B4-BE49-F238E27FC236}">
                  <a16:creationId xmlns:a16="http://schemas.microsoft.com/office/drawing/2014/main" id="{837BF0DE-6F6B-4CA5-A677-333F31F59E8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6" name="Rectangle 3295">
              <a:extLst>
                <a:ext uri="{FF2B5EF4-FFF2-40B4-BE49-F238E27FC236}">
                  <a16:creationId xmlns:a16="http://schemas.microsoft.com/office/drawing/2014/main" id="{04E11C63-E3A6-42C2-B6BF-4E64BD3BE82F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7" name="Rectangle 3296">
              <a:extLst>
                <a:ext uri="{FF2B5EF4-FFF2-40B4-BE49-F238E27FC236}">
                  <a16:creationId xmlns:a16="http://schemas.microsoft.com/office/drawing/2014/main" id="{8F7DC08C-BA89-43EF-896A-39D6F6EEC11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07" name="Group 3306">
            <a:extLst>
              <a:ext uri="{FF2B5EF4-FFF2-40B4-BE49-F238E27FC236}">
                <a16:creationId xmlns:a16="http://schemas.microsoft.com/office/drawing/2014/main" id="{B93C1725-F9C9-4458-B09F-4E7601DC9080}"/>
              </a:ext>
            </a:extLst>
          </p:cNvPr>
          <p:cNvGrpSpPr/>
          <p:nvPr/>
        </p:nvGrpSpPr>
        <p:grpSpPr>
          <a:xfrm>
            <a:off x="6215319" y="3792388"/>
            <a:ext cx="735495" cy="453124"/>
            <a:chOff x="1926169" y="1632181"/>
            <a:chExt cx="540854" cy="333210"/>
          </a:xfrm>
        </p:grpSpPr>
        <p:sp>
          <p:nvSpPr>
            <p:cNvPr id="3308" name="Rectangle 3307">
              <a:extLst>
                <a:ext uri="{FF2B5EF4-FFF2-40B4-BE49-F238E27FC236}">
                  <a16:creationId xmlns:a16="http://schemas.microsoft.com/office/drawing/2014/main" id="{B82011F0-4AF5-49C9-AF1D-7A720F6BE2F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09" name="Rectangle 3308">
              <a:extLst>
                <a:ext uri="{FF2B5EF4-FFF2-40B4-BE49-F238E27FC236}">
                  <a16:creationId xmlns:a16="http://schemas.microsoft.com/office/drawing/2014/main" id="{B467CCD6-61FA-46BE-A4EC-F8E7EC507B4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10" name="Group 3309">
              <a:extLst>
                <a:ext uri="{FF2B5EF4-FFF2-40B4-BE49-F238E27FC236}">
                  <a16:creationId xmlns:a16="http://schemas.microsoft.com/office/drawing/2014/main" id="{B5403EC3-740C-40CC-AA40-742271F7B0F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14" name="Straight Connector 3313">
                <a:extLst>
                  <a:ext uri="{FF2B5EF4-FFF2-40B4-BE49-F238E27FC236}">
                    <a16:creationId xmlns:a16="http://schemas.microsoft.com/office/drawing/2014/main" id="{8552D10C-160B-477B-8F37-760C56A364F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15" name="Straight Connector 3314">
                <a:extLst>
                  <a:ext uri="{FF2B5EF4-FFF2-40B4-BE49-F238E27FC236}">
                    <a16:creationId xmlns:a16="http://schemas.microsoft.com/office/drawing/2014/main" id="{7644CF2C-3135-4A3A-A399-1D333A6F763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16" name="Straight Connector 3315">
                <a:extLst>
                  <a:ext uri="{FF2B5EF4-FFF2-40B4-BE49-F238E27FC236}">
                    <a16:creationId xmlns:a16="http://schemas.microsoft.com/office/drawing/2014/main" id="{B7F22A24-DFDC-45FB-8E8E-9FE0B1025C3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17" name="Straight Connector 3316">
                <a:extLst>
                  <a:ext uri="{FF2B5EF4-FFF2-40B4-BE49-F238E27FC236}">
                    <a16:creationId xmlns:a16="http://schemas.microsoft.com/office/drawing/2014/main" id="{85323EBE-B3FB-43AA-B60E-193BB3B06B1A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18" name="Straight Connector 3317">
                <a:extLst>
                  <a:ext uri="{FF2B5EF4-FFF2-40B4-BE49-F238E27FC236}">
                    <a16:creationId xmlns:a16="http://schemas.microsoft.com/office/drawing/2014/main" id="{1F2C184E-9F88-44F2-AF83-EB40DC48704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19" name="Straight Connector 3318">
                <a:extLst>
                  <a:ext uri="{FF2B5EF4-FFF2-40B4-BE49-F238E27FC236}">
                    <a16:creationId xmlns:a16="http://schemas.microsoft.com/office/drawing/2014/main" id="{02A6600A-6FBD-4D3C-B748-ED20EA846EF7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20" name="Straight Connector 3319">
                <a:extLst>
                  <a:ext uri="{FF2B5EF4-FFF2-40B4-BE49-F238E27FC236}">
                    <a16:creationId xmlns:a16="http://schemas.microsoft.com/office/drawing/2014/main" id="{54D25B85-2E2C-4949-9570-D484614441A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21" name="Straight Connector 3320">
                <a:extLst>
                  <a:ext uri="{FF2B5EF4-FFF2-40B4-BE49-F238E27FC236}">
                    <a16:creationId xmlns:a16="http://schemas.microsoft.com/office/drawing/2014/main" id="{32822CB0-FD6C-474A-9F11-6FA0291AB88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22" name="Straight Connector 3321">
                <a:extLst>
                  <a:ext uri="{FF2B5EF4-FFF2-40B4-BE49-F238E27FC236}">
                    <a16:creationId xmlns:a16="http://schemas.microsoft.com/office/drawing/2014/main" id="{8FFC3B14-5F5B-4BDF-B309-9E6C3745C3D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11" name="Rectangle 3310">
              <a:extLst>
                <a:ext uri="{FF2B5EF4-FFF2-40B4-BE49-F238E27FC236}">
                  <a16:creationId xmlns:a16="http://schemas.microsoft.com/office/drawing/2014/main" id="{1897B3DE-5A0D-41B6-9B32-447B96A279E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12" name="Rectangle 3311">
              <a:extLst>
                <a:ext uri="{FF2B5EF4-FFF2-40B4-BE49-F238E27FC236}">
                  <a16:creationId xmlns:a16="http://schemas.microsoft.com/office/drawing/2014/main" id="{5D83E7CE-1386-44AF-B6E8-7BA24A8C4AF6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13" name="Rectangle 3312">
              <a:extLst>
                <a:ext uri="{FF2B5EF4-FFF2-40B4-BE49-F238E27FC236}">
                  <a16:creationId xmlns:a16="http://schemas.microsoft.com/office/drawing/2014/main" id="{634A3A9A-64F9-4CC3-BC75-6F21C39E5FF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23" name="Group 3322">
            <a:extLst>
              <a:ext uri="{FF2B5EF4-FFF2-40B4-BE49-F238E27FC236}">
                <a16:creationId xmlns:a16="http://schemas.microsoft.com/office/drawing/2014/main" id="{E22C90DC-53B2-447E-AB15-E22FF1D353AC}"/>
              </a:ext>
            </a:extLst>
          </p:cNvPr>
          <p:cNvGrpSpPr/>
          <p:nvPr/>
        </p:nvGrpSpPr>
        <p:grpSpPr>
          <a:xfrm>
            <a:off x="7666037" y="5044900"/>
            <a:ext cx="735495" cy="453124"/>
            <a:chOff x="1926169" y="1632181"/>
            <a:chExt cx="540854" cy="333210"/>
          </a:xfrm>
        </p:grpSpPr>
        <p:sp>
          <p:nvSpPr>
            <p:cNvPr id="3324" name="Rectangle 3323">
              <a:extLst>
                <a:ext uri="{FF2B5EF4-FFF2-40B4-BE49-F238E27FC236}">
                  <a16:creationId xmlns:a16="http://schemas.microsoft.com/office/drawing/2014/main" id="{9709B1EC-DDA0-41BA-A292-1D98D971BBC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5" name="Rectangle 3324">
              <a:extLst>
                <a:ext uri="{FF2B5EF4-FFF2-40B4-BE49-F238E27FC236}">
                  <a16:creationId xmlns:a16="http://schemas.microsoft.com/office/drawing/2014/main" id="{52C31070-6E9B-49CE-9890-032FE2BFF498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26" name="Group 3325">
              <a:extLst>
                <a:ext uri="{FF2B5EF4-FFF2-40B4-BE49-F238E27FC236}">
                  <a16:creationId xmlns:a16="http://schemas.microsoft.com/office/drawing/2014/main" id="{F7113F91-12FB-4D0B-A46E-1987D00C944E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30" name="Straight Connector 3329">
                <a:extLst>
                  <a:ext uri="{FF2B5EF4-FFF2-40B4-BE49-F238E27FC236}">
                    <a16:creationId xmlns:a16="http://schemas.microsoft.com/office/drawing/2014/main" id="{F44558A1-3887-4489-8365-D23E8ED9E0B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1" name="Straight Connector 3330">
                <a:extLst>
                  <a:ext uri="{FF2B5EF4-FFF2-40B4-BE49-F238E27FC236}">
                    <a16:creationId xmlns:a16="http://schemas.microsoft.com/office/drawing/2014/main" id="{414BF075-9078-4D6A-96DB-705538B79340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2" name="Straight Connector 3331">
                <a:extLst>
                  <a:ext uri="{FF2B5EF4-FFF2-40B4-BE49-F238E27FC236}">
                    <a16:creationId xmlns:a16="http://schemas.microsoft.com/office/drawing/2014/main" id="{535F6AB7-BC77-449E-91C8-33120EEC50E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3" name="Straight Connector 3332">
                <a:extLst>
                  <a:ext uri="{FF2B5EF4-FFF2-40B4-BE49-F238E27FC236}">
                    <a16:creationId xmlns:a16="http://schemas.microsoft.com/office/drawing/2014/main" id="{88E4E0DA-055D-4E3F-B311-B85924CB7863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4" name="Straight Connector 3333">
                <a:extLst>
                  <a:ext uri="{FF2B5EF4-FFF2-40B4-BE49-F238E27FC236}">
                    <a16:creationId xmlns:a16="http://schemas.microsoft.com/office/drawing/2014/main" id="{88DA0866-DB21-4382-8170-CE4602CF7768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5" name="Straight Connector 3334">
                <a:extLst>
                  <a:ext uri="{FF2B5EF4-FFF2-40B4-BE49-F238E27FC236}">
                    <a16:creationId xmlns:a16="http://schemas.microsoft.com/office/drawing/2014/main" id="{80A19E5F-3113-4BA5-915C-1D3DEAEA3F1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6" name="Straight Connector 3335">
                <a:extLst>
                  <a:ext uri="{FF2B5EF4-FFF2-40B4-BE49-F238E27FC236}">
                    <a16:creationId xmlns:a16="http://schemas.microsoft.com/office/drawing/2014/main" id="{1FD3B18C-789C-4439-9A02-A32431F8E76C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7" name="Straight Connector 3336">
                <a:extLst>
                  <a:ext uri="{FF2B5EF4-FFF2-40B4-BE49-F238E27FC236}">
                    <a16:creationId xmlns:a16="http://schemas.microsoft.com/office/drawing/2014/main" id="{F9730F59-9A18-46A8-B5E0-F3092D14FE3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8" name="Straight Connector 3337">
                <a:extLst>
                  <a:ext uri="{FF2B5EF4-FFF2-40B4-BE49-F238E27FC236}">
                    <a16:creationId xmlns:a16="http://schemas.microsoft.com/office/drawing/2014/main" id="{A45597E6-B02F-4465-A006-BDEE5365717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27" name="Rectangle 3326">
              <a:extLst>
                <a:ext uri="{FF2B5EF4-FFF2-40B4-BE49-F238E27FC236}">
                  <a16:creationId xmlns:a16="http://schemas.microsoft.com/office/drawing/2014/main" id="{7E66CA5A-2652-4872-95D0-EBC48936BFD6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8" name="Rectangle 3327">
              <a:extLst>
                <a:ext uri="{FF2B5EF4-FFF2-40B4-BE49-F238E27FC236}">
                  <a16:creationId xmlns:a16="http://schemas.microsoft.com/office/drawing/2014/main" id="{7EB47A3F-9496-4E91-AA13-E053E7089253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9" name="Rectangle 3328">
              <a:extLst>
                <a:ext uri="{FF2B5EF4-FFF2-40B4-BE49-F238E27FC236}">
                  <a16:creationId xmlns:a16="http://schemas.microsoft.com/office/drawing/2014/main" id="{22750A6A-23EF-4B24-8A65-A78EB6E1F28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39" name="Group 3338">
            <a:extLst>
              <a:ext uri="{FF2B5EF4-FFF2-40B4-BE49-F238E27FC236}">
                <a16:creationId xmlns:a16="http://schemas.microsoft.com/office/drawing/2014/main" id="{583CF96D-4B1F-45BC-AE00-788CD4ADAD2E}"/>
              </a:ext>
            </a:extLst>
          </p:cNvPr>
          <p:cNvGrpSpPr/>
          <p:nvPr/>
        </p:nvGrpSpPr>
        <p:grpSpPr>
          <a:xfrm>
            <a:off x="8403251" y="5044900"/>
            <a:ext cx="735495" cy="453124"/>
            <a:chOff x="1926169" y="1632181"/>
            <a:chExt cx="540854" cy="333210"/>
          </a:xfrm>
        </p:grpSpPr>
        <p:sp>
          <p:nvSpPr>
            <p:cNvPr id="3340" name="Rectangle 3339">
              <a:extLst>
                <a:ext uri="{FF2B5EF4-FFF2-40B4-BE49-F238E27FC236}">
                  <a16:creationId xmlns:a16="http://schemas.microsoft.com/office/drawing/2014/main" id="{E64D8FA4-D27D-445B-94EA-8EA6946DB42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1" name="Rectangle 3340">
              <a:extLst>
                <a:ext uri="{FF2B5EF4-FFF2-40B4-BE49-F238E27FC236}">
                  <a16:creationId xmlns:a16="http://schemas.microsoft.com/office/drawing/2014/main" id="{463B8672-056C-4AD6-A9BE-4E6A84C8E78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42" name="Group 3341">
              <a:extLst>
                <a:ext uri="{FF2B5EF4-FFF2-40B4-BE49-F238E27FC236}">
                  <a16:creationId xmlns:a16="http://schemas.microsoft.com/office/drawing/2014/main" id="{9540E86C-06EE-464C-B0F7-A765A21844A1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46" name="Straight Connector 3345">
                <a:extLst>
                  <a:ext uri="{FF2B5EF4-FFF2-40B4-BE49-F238E27FC236}">
                    <a16:creationId xmlns:a16="http://schemas.microsoft.com/office/drawing/2014/main" id="{B868680E-B946-4E75-B4FC-9F8F4F574110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47" name="Straight Connector 3346">
                <a:extLst>
                  <a:ext uri="{FF2B5EF4-FFF2-40B4-BE49-F238E27FC236}">
                    <a16:creationId xmlns:a16="http://schemas.microsoft.com/office/drawing/2014/main" id="{128244DC-9AA3-419A-938E-3B21076E3719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48" name="Straight Connector 3347">
                <a:extLst>
                  <a:ext uri="{FF2B5EF4-FFF2-40B4-BE49-F238E27FC236}">
                    <a16:creationId xmlns:a16="http://schemas.microsoft.com/office/drawing/2014/main" id="{57A17CEA-9F4F-4E24-A932-9FEAAD2499B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49" name="Straight Connector 3348">
                <a:extLst>
                  <a:ext uri="{FF2B5EF4-FFF2-40B4-BE49-F238E27FC236}">
                    <a16:creationId xmlns:a16="http://schemas.microsoft.com/office/drawing/2014/main" id="{F6E63B46-77A5-4799-A471-AAFE3F23AE7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50" name="Straight Connector 3349">
                <a:extLst>
                  <a:ext uri="{FF2B5EF4-FFF2-40B4-BE49-F238E27FC236}">
                    <a16:creationId xmlns:a16="http://schemas.microsoft.com/office/drawing/2014/main" id="{FAB3277E-3FD5-4E98-BBC5-A0EBE5F3FD8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51" name="Straight Connector 3350">
                <a:extLst>
                  <a:ext uri="{FF2B5EF4-FFF2-40B4-BE49-F238E27FC236}">
                    <a16:creationId xmlns:a16="http://schemas.microsoft.com/office/drawing/2014/main" id="{A919990C-5524-400C-8C67-D3F1E8D56187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52" name="Straight Connector 3351">
                <a:extLst>
                  <a:ext uri="{FF2B5EF4-FFF2-40B4-BE49-F238E27FC236}">
                    <a16:creationId xmlns:a16="http://schemas.microsoft.com/office/drawing/2014/main" id="{BABB2B06-472F-4BBA-B6D0-7460DFA50BE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53" name="Straight Connector 3352">
                <a:extLst>
                  <a:ext uri="{FF2B5EF4-FFF2-40B4-BE49-F238E27FC236}">
                    <a16:creationId xmlns:a16="http://schemas.microsoft.com/office/drawing/2014/main" id="{0A26039E-B70F-49E0-804E-5F05C460B7D2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54" name="Straight Connector 3353">
                <a:extLst>
                  <a:ext uri="{FF2B5EF4-FFF2-40B4-BE49-F238E27FC236}">
                    <a16:creationId xmlns:a16="http://schemas.microsoft.com/office/drawing/2014/main" id="{C9E86977-6811-42B3-B3F7-59FF38B7D6A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43" name="Rectangle 3342">
              <a:extLst>
                <a:ext uri="{FF2B5EF4-FFF2-40B4-BE49-F238E27FC236}">
                  <a16:creationId xmlns:a16="http://schemas.microsoft.com/office/drawing/2014/main" id="{B7DA5C46-5320-493A-BBF3-2C7C029AFD48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4" name="Rectangle 3343">
              <a:extLst>
                <a:ext uri="{FF2B5EF4-FFF2-40B4-BE49-F238E27FC236}">
                  <a16:creationId xmlns:a16="http://schemas.microsoft.com/office/drawing/2014/main" id="{DAE88D83-2B47-4E19-93E7-5B8CDFCADDC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5" name="Rectangle 3344">
              <a:extLst>
                <a:ext uri="{FF2B5EF4-FFF2-40B4-BE49-F238E27FC236}">
                  <a16:creationId xmlns:a16="http://schemas.microsoft.com/office/drawing/2014/main" id="{83D15066-0447-45C9-B8D5-73D6A8E4700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55" name="Group 3354">
            <a:extLst>
              <a:ext uri="{FF2B5EF4-FFF2-40B4-BE49-F238E27FC236}">
                <a16:creationId xmlns:a16="http://schemas.microsoft.com/office/drawing/2014/main" id="{7C42D12B-0E96-4C3D-9FA5-A019D9C4175E}"/>
              </a:ext>
            </a:extLst>
          </p:cNvPr>
          <p:cNvGrpSpPr/>
          <p:nvPr/>
        </p:nvGrpSpPr>
        <p:grpSpPr>
          <a:xfrm>
            <a:off x="8403251" y="4627396"/>
            <a:ext cx="735495" cy="453124"/>
            <a:chOff x="1926169" y="1632181"/>
            <a:chExt cx="540854" cy="333210"/>
          </a:xfrm>
        </p:grpSpPr>
        <p:sp>
          <p:nvSpPr>
            <p:cNvPr id="3356" name="Rectangle 3355">
              <a:extLst>
                <a:ext uri="{FF2B5EF4-FFF2-40B4-BE49-F238E27FC236}">
                  <a16:creationId xmlns:a16="http://schemas.microsoft.com/office/drawing/2014/main" id="{A5D6AC64-51A0-4959-8BE9-112CB975584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57" name="Rectangle 3356">
              <a:extLst>
                <a:ext uri="{FF2B5EF4-FFF2-40B4-BE49-F238E27FC236}">
                  <a16:creationId xmlns:a16="http://schemas.microsoft.com/office/drawing/2014/main" id="{E421AA64-81E7-4BF8-BD34-823F7BDEFAF8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58" name="Group 3357">
              <a:extLst>
                <a:ext uri="{FF2B5EF4-FFF2-40B4-BE49-F238E27FC236}">
                  <a16:creationId xmlns:a16="http://schemas.microsoft.com/office/drawing/2014/main" id="{70C02B5E-17B9-493A-9573-F893134C98B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62" name="Straight Connector 3361">
                <a:extLst>
                  <a:ext uri="{FF2B5EF4-FFF2-40B4-BE49-F238E27FC236}">
                    <a16:creationId xmlns:a16="http://schemas.microsoft.com/office/drawing/2014/main" id="{DFD35089-9DA6-4B30-B9BA-DF56BFC1887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3" name="Straight Connector 3362">
                <a:extLst>
                  <a:ext uri="{FF2B5EF4-FFF2-40B4-BE49-F238E27FC236}">
                    <a16:creationId xmlns:a16="http://schemas.microsoft.com/office/drawing/2014/main" id="{B54413FA-8930-4904-B996-F906A3AB547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4" name="Straight Connector 3363">
                <a:extLst>
                  <a:ext uri="{FF2B5EF4-FFF2-40B4-BE49-F238E27FC236}">
                    <a16:creationId xmlns:a16="http://schemas.microsoft.com/office/drawing/2014/main" id="{719156E0-A51D-403A-ACCC-BF6F45D809A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5" name="Straight Connector 3364">
                <a:extLst>
                  <a:ext uri="{FF2B5EF4-FFF2-40B4-BE49-F238E27FC236}">
                    <a16:creationId xmlns:a16="http://schemas.microsoft.com/office/drawing/2014/main" id="{64871D96-96C4-4C25-86AC-B7E1386C2B7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6" name="Straight Connector 3365">
                <a:extLst>
                  <a:ext uri="{FF2B5EF4-FFF2-40B4-BE49-F238E27FC236}">
                    <a16:creationId xmlns:a16="http://schemas.microsoft.com/office/drawing/2014/main" id="{4387DD13-E831-4E3B-B86E-609B259BDA7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7" name="Straight Connector 3366">
                <a:extLst>
                  <a:ext uri="{FF2B5EF4-FFF2-40B4-BE49-F238E27FC236}">
                    <a16:creationId xmlns:a16="http://schemas.microsoft.com/office/drawing/2014/main" id="{FCA9A007-C1B1-4FDF-AB05-5505F483316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8" name="Straight Connector 3367">
                <a:extLst>
                  <a:ext uri="{FF2B5EF4-FFF2-40B4-BE49-F238E27FC236}">
                    <a16:creationId xmlns:a16="http://schemas.microsoft.com/office/drawing/2014/main" id="{8CC27B42-721A-4DC1-BAB5-B75FBAAAF611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9" name="Straight Connector 3368">
                <a:extLst>
                  <a:ext uri="{FF2B5EF4-FFF2-40B4-BE49-F238E27FC236}">
                    <a16:creationId xmlns:a16="http://schemas.microsoft.com/office/drawing/2014/main" id="{12FD39CF-AEDF-43A9-AB69-2D4416C0FC7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70" name="Straight Connector 3369">
                <a:extLst>
                  <a:ext uri="{FF2B5EF4-FFF2-40B4-BE49-F238E27FC236}">
                    <a16:creationId xmlns:a16="http://schemas.microsoft.com/office/drawing/2014/main" id="{920057F2-2859-48E1-AFCC-1926714CEAB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59" name="Rectangle 3358">
              <a:extLst>
                <a:ext uri="{FF2B5EF4-FFF2-40B4-BE49-F238E27FC236}">
                  <a16:creationId xmlns:a16="http://schemas.microsoft.com/office/drawing/2014/main" id="{6A78D6E5-8639-4568-AE11-904D27DC2064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60" name="Rectangle 3359">
              <a:extLst>
                <a:ext uri="{FF2B5EF4-FFF2-40B4-BE49-F238E27FC236}">
                  <a16:creationId xmlns:a16="http://schemas.microsoft.com/office/drawing/2014/main" id="{094C2C06-856B-4B0F-BDD1-6B4375BCB324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61" name="Rectangle 3360">
              <a:extLst>
                <a:ext uri="{FF2B5EF4-FFF2-40B4-BE49-F238E27FC236}">
                  <a16:creationId xmlns:a16="http://schemas.microsoft.com/office/drawing/2014/main" id="{906A758C-E56C-4B87-8020-711B4728406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71" name="Group 3370">
            <a:extLst>
              <a:ext uri="{FF2B5EF4-FFF2-40B4-BE49-F238E27FC236}">
                <a16:creationId xmlns:a16="http://schemas.microsoft.com/office/drawing/2014/main" id="{DBA853A3-7416-4F1B-9DE3-A4E883087125}"/>
              </a:ext>
            </a:extLst>
          </p:cNvPr>
          <p:cNvGrpSpPr/>
          <p:nvPr/>
        </p:nvGrpSpPr>
        <p:grpSpPr>
          <a:xfrm>
            <a:off x="7666037" y="4209892"/>
            <a:ext cx="735495" cy="453124"/>
            <a:chOff x="1926169" y="1632181"/>
            <a:chExt cx="540854" cy="333210"/>
          </a:xfrm>
        </p:grpSpPr>
        <p:sp>
          <p:nvSpPr>
            <p:cNvPr id="3372" name="Rectangle 3371">
              <a:extLst>
                <a:ext uri="{FF2B5EF4-FFF2-40B4-BE49-F238E27FC236}">
                  <a16:creationId xmlns:a16="http://schemas.microsoft.com/office/drawing/2014/main" id="{1C25947F-E8B0-446F-8C17-68522842ABC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3" name="Rectangle 3372">
              <a:extLst>
                <a:ext uri="{FF2B5EF4-FFF2-40B4-BE49-F238E27FC236}">
                  <a16:creationId xmlns:a16="http://schemas.microsoft.com/office/drawing/2014/main" id="{3DA149AA-55F2-41A3-A479-904AB9405F1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74" name="Group 3373">
              <a:extLst>
                <a:ext uri="{FF2B5EF4-FFF2-40B4-BE49-F238E27FC236}">
                  <a16:creationId xmlns:a16="http://schemas.microsoft.com/office/drawing/2014/main" id="{8284C668-80AF-49D1-BFFC-8CCC9A6E97B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78" name="Straight Connector 3377">
                <a:extLst>
                  <a:ext uri="{FF2B5EF4-FFF2-40B4-BE49-F238E27FC236}">
                    <a16:creationId xmlns:a16="http://schemas.microsoft.com/office/drawing/2014/main" id="{30726AB9-30E5-4FBC-B81D-1FEE6373E33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79" name="Straight Connector 3378">
                <a:extLst>
                  <a:ext uri="{FF2B5EF4-FFF2-40B4-BE49-F238E27FC236}">
                    <a16:creationId xmlns:a16="http://schemas.microsoft.com/office/drawing/2014/main" id="{1D0E92DA-C256-41F9-A36F-DA7BD0F3EB6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0" name="Straight Connector 3379">
                <a:extLst>
                  <a:ext uri="{FF2B5EF4-FFF2-40B4-BE49-F238E27FC236}">
                    <a16:creationId xmlns:a16="http://schemas.microsoft.com/office/drawing/2014/main" id="{AE3D755B-3B11-43F1-8896-F39E7E6D4F8B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1" name="Straight Connector 3380">
                <a:extLst>
                  <a:ext uri="{FF2B5EF4-FFF2-40B4-BE49-F238E27FC236}">
                    <a16:creationId xmlns:a16="http://schemas.microsoft.com/office/drawing/2014/main" id="{25D52974-37E1-4D80-A541-57BE4E936B67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2" name="Straight Connector 3381">
                <a:extLst>
                  <a:ext uri="{FF2B5EF4-FFF2-40B4-BE49-F238E27FC236}">
                    <a16:creationId xmlns:a16="http://schemas.microsoft.com/office/drawing/2014/main" id="{7B46FB19-5AD6-42CC-AD49-BB5D4E17D87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3" name="Straight Connector 3382">
                <a:extLst>
                  <a:ext uri="{FF2B5EF4-FFF2-40B4-BE49-F238E27FC236}">
                    <a16:creationId xmlns:a16="http://schemas.microsoft.com/office/drawing/2014/main" id="{605DDBD1-090B-4A1A-B4FC-1C5F19B146E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4" name="Straight Connector 3383">
                <a:extLst>
                  <a:ext uri="{FF2B5EF4-FFF2-40B4-BE49-F238E27FC236}">
                    <a16:creationId xmlns:a16="http://schemas.microsoft.com/office/drawing/2014/main" id="{E4103FBC-C157-44AE-AC20-683C61B83BD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5" name="Straight Connector 3384">
                <a:extLst>
                  <a:ext uri="{FF2B5EF4-FFF2-40B4-BE49-F238E27FC236}">
                    <a16:creationId xmlns:a16="http://schemas.microsoft.com/office/drawing/2014/main" id="{EB48F9B4-F6E8-4A19-B40E-CFA9DA15DB3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6" name="Straight Connector 3385">
                <a:extLst>
                  <a:ext uri="{FF2B5EF4-FFF2-40B4-BE49-F238E27FC236}">
                    <a16:creationId xmlns:a16="http://schemas.microsoft.com/office/drawing/2014/main" id="{F290B32C-7B2E-432A-922B-2E5702D447A5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75" name="Rectangle 3374">
              <a:extLst>
                <a:ext uri="{FF2B5EF4-FFF2-40B4-BE49-F238E27FC236}">
                  <a16:creationId xmlns:a16="http://schemas.microsoft.com/office/drawing/2014/main" id="{EF67373D-A0FF-4C4A-905E-F7FFCE6D288B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6" name="Rectangle 3375">
              <a:extLst>
                <a:ext uri="{FF2B5EF4-FFF2-40B4-BE49-F238E27FC236}">
                  <a16:creationId xmlns:a16="http://schemas.microsoft.com/office/drawing/2014/main" id="{9A51C1C0-8277-4B77-B697-5E86C48F556E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7" name="Rectangle 3376">
              <a:extLst>
                <a:ext uri="{FF2B5EF4-FFF2-40B4-BE49-F238E27FC236}">
                  <a16:creationId xmlns:a16="http://schemas.microsoft.com/office/drawing/2014/main" id="{CAB3AD3B-E76D-4EB0-B7B6-E209F747935A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87" name="Group 3386">
            <a:extLst>
              <a:ext uri="{FF2B5EF4-FFF2-40B4-BE49-F238E27FC236}">
                <a16:creationId xmlns:a16="http://schemas.microsoft.com/office/drawing/2014/main" id="{76602E99-3955-4353-8DDF-23112F5A9307}"/>
              </a:ext>
            </a:extLst>
          </p:cNvPr>
          <p:cNvGrpSpPr/>
          <p:nvPr/>
        </p:nvGrpSpPr>
        <p:grpSpPr>
          <a:xfrm>
            <a:off x="8403251" y="4209892"/>
            <a:ext cx="735495" cy="453124"/>
            <a:chOff x="1926169" y="1632181"/>
            <a:chExt cx="540854" cy="333210"/>
          </a:xfrm>
        </p:grpSpPr>
        <p:sp>
          <p:nvSpPr>
            <p:cNvPr id="3388" name="Rectangle 3387">
              <a:extLst>
                <a:ext uri="{FF2B5EF4-FFF2-40B4-BE49-F238E27FC236}">
                  <a16:creationId xmlns:a16="http://schemas.microsoft.com/office/drawing/2014/main" id="{2553BE5F-D8BB-4B15-8CD0-8329C8CC3A4E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89" name="Rectangle 3388">
              <a:extLst>
                <a:ext uri="{FF2B5EF4-FFF2-40B4-BE49-F238E27FC236}">
                  <a16:creationId xmlns:a16="http://schemas.microsoft.com/office/drawing/2014/main" id="{3301293F-014C-404E-87A4-FDD49E7A74A7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90" name="Group 3389">
              <a:extLst>
                <a:ext uri="{FF2B5EF4-FFF2-40B4-BE49-F238E27FC236}">
                  <a16:creationId xmlns:a16="http://schemas.microsoft.com/office/drawing/2014/main" id="{C8B9DBF4-5B2E-4263-88B7-1732438EB28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94" name="Straight Connector 3393">
                <a:extLst>
                  <a:ext uri="{FF2B5EF4-FFF2-40B4-BE49-F238E27FC236}">
                    <a16:creationId xmlns:a16="http://schemas.microsoft.com/office/drawing/2014/main" id="{4724B919-2C75-419E-A746-1173DD6E2C65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95" name="Straight Connector 3394">
                <a:extLst>
                  <a:ext uri="{FF2B5EF4-FFF2-40B4-BE49-F238E27FC236}">
                    <a16:creationId xmlns:a16="http://schemas.microsoft.com/office/drawing/2014/main" id="{4B306457-4EAD-4AC7-B730-D324FFDCA0D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96" name="Straight Connector 3395">
                <a:extLst>
                  <a:ext uri="{FF2B5EF4-FFF2-40B4-BE49-F238E27FC236}">
                    <a16:creationId xmlns:a16="http://schemas.microsoft.com/office/drawing/2014/main" id="{77F1874B-C17C-4C12-BBBF-50652F41F8BE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97" name="Straight Connector 3396">
                <a:extLst>
                  <a:ext uri="{FF2B5EF4-FFF2-40B4-BE49-F238E27FC236}">
                    <a16:creationId xmlns:a16="http://schemas.microsoft.com/office/drawing/2014/main" id="{45B3777C-A677-4D03-A8A7-76BC6B7D228F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98" name="Straight Connector 3397">
                <a:extLst>
                  <a:ext uri="{FF2B5EF4-FFF2-40B4-BE49-F238E27FC236}">
                    <a16:creationId xmlns:a16="http://schemas.microsoft.com/office/drawing/2014/main" id="{67AE4AA8-83DE-4227-92FB-195B5B51A4C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99" name="Straight Connector 3398">
                <a:extLst>
                  <a:ext uri="{FF2B5EF4-FFF2-40B4-BE49-F238E27FC236}">
                    <a16:creationId xmlns:a16="http://schemas.microsoft.com/office/drawing/2014/main" id="{B40C9C29-0965-4822-9819-268EC124D2C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00" name="Straight Connector 3399">
                <a:extLst>
                  <a:ext uri="{FF2B5EF4-FFF2-40B4-BE49-F238E27FC236}">
                    <a16:creationId xmlns:a16="http://schemas.microsoft.com/office/drawing/2014/main" id="{1C9608C3-1DFD-4450-A0E8-CAE9BB9980C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01" name="Straight Connector 3400">
                <a:extLst>
                  <a:ext uri="{FF2B5EF4-FFF2-40B4-BE49-F238E27FC236}">
                    <a16:creationId xmlns:a16="http://schemas.microsoft.com/office/drawing/2014/main" id="{AD9B50B1-6CF0-4BA8-9A49-761527828989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02" name="Straight Connector 3401">
                <a:extLst>
                  <a:ext uri="{FF2B5EF4-FFF2-40B4-BE49-F238E27FC236}">
                    <a16:creationId xmlns:a16="http://schemas.microsoft.com/office/drawing/2014/main" id="{34CBD515-23E5-4D92-B947-F128A6B00B21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91" name="Rectangle 3390">
              <a:extLst>
                <a:ext uri="{FF2B5EF4-FFF2-40B4-BE49-F238E27FC236}">
                  <a16:creationId xmlns:a16="http://schemas.microsoft.com/office/drawing/2014/main" id="{288E418B-FA2A-4675-B1FB-7255BD812C0A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92" name="Rectangle 3391">
              <a:extLst>
                <a:ext uri="{FF2B5EF4-FFF2-40B4-BE49-F238E27FC236}">
                  <a16:creationId xmlns:a16="http://schemas.microsoft.com/office/drawing/2014/main" id="{A89BEEDC-8F25-4C99-82AF-0E977915F9B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93" name="Rectangle 3392">
              <a:extLst>
                <a:ext uri="{FF2B5EF4-FFF2-40B4-BE49-F238E27FC236}">
                  <a16:creationId xmlns:a16="http://schemas.microsoft.com/office/drawing/2014/main" id="{75322962-351E-42BC-9F53-FF559A1EBB50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03" name="Group 3402">
            <a:extLst>
              <a:ext uri="{FF2B5EF4-FFF2-40B4-BE49-F238E27FC236}">
                <a16:creationId xmlns:a16="http://schemas.microsoft.com/office/drawing/2014/main" id="{69FAD9BC-0ECA-4350-87E4-716EAC38A2A7}"/>
              </a:ext>
            </a:extLst>
          </p:cNvPr>
          <p:cNvGrpSpPr/>
          <p:nvPr/>
        </p:nvGrpSpPr>
        <p:grpSpPr>
          <a:xfrm>
            <a:off x="7666037" y="3792388"/>
            <a:ext cx="735495" cy="453124"/>
            <a:chOff x="1926169" y="1632181"/>
            <a:chExt cx="540854" cy="333210"/>
          </a:xfrm>
        </p:grpSpPr>
        <p:sp>
          <p:nvSpPr>
            <p:cNvPr id="3404" name="Rectangle 3403">
              <a:extLst>
                <a:ext uri="{FF2B5EF4-FFF2-40B4-BE49-F238E27FC236}">
                  <a16:creationId xmlns:a16="http://schemas.microsoft.com/office/drawing/2014/main" id="{3DF98320-15BC-4060-BBB1-A82B2683B996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5" name="Rectangle 3404">
              <a:extLst>
                <a:ext uri="{FF2B5EF4-FFF2-40B4-BE49-F238E27FC236}">
                  <a16:creationId xmlns:a16="http://schemas.microsoft.com/office/drawing/2014/main" id="{5FF1BD31-03DD-496E-920B-F83A2552282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06" name="Group 3405">
              <a:extLst>
                <a:ext uri="{FF2B5EF4-FFF2-40B4-BE49-F238E27FC236}">
                  <a16:creationId xmlns:a16="http://schemas.microsoft.com/office/drawing/2014/main" id="{560636B2-89B4-42B7-80D2-E40C61D731D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10" name="Straight Connector 3409">
                <a:extLst>
                  <a:ext uri="{FF2B5EF4-FFF2-40B4-BE49-F238E27FC236}">
                    <a16:creationId xmlns:a16="http://schemas.microsoft.com/office/drawing/2014/main" id="{E0276D3F-3F16-47A7-A91D-AD5234E93AAB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1" name="Straight Connector 3410">
                <a:extLst>
                  <a:ext uri="{FF2B5EF4-FFF2-40B4-BE49-F238E27FC236}">
                    <a16:creationId xmlns:a16="http://schemas.microsoft.com/office/drawing/2014/main" id="{53F4BDE1-088A-4176-87F5-20C762794C4D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2" name="Straight Connector 3411">
                <a:extLst>
                  <a:ext uri="{FF2B5EF4-FFF2-40B4-BE49-F238E27FC236}">
                    <a16:creationId xmlns:a16="http://schemas.microsoft.com/office/drawing/2014/main" id="{1952B4F4-DE8C-4463-B397-CACF5AD86548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3" name="Straight Connector 3412">
                <a:extLst>
                  <a:ext uri="{FF2B5EF4-FFF2-40B4-BE49-F238E27FC236}">
                    <a16:creationId xmlns:a16="http://schemas.microsoft.com/office/drawing/2014/main" id="{8DF0CFD5-F61E-411C-AE35-B3E6E6B7E090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4" name="Straight Connector 3413">
                <a:extLst>
                  <a:ext uri="{FF2B5EF4-FFF2-40B4-BE49-F238E27FC236}">
                    <a16:creationId xmlns:a16="http://schemas.microsoft.com/office/drawing/2014/main" id="{B2B28711-E184-4C9A-BBA2-BF71464B1753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5" name="Straight Connector 3414">
                <a:extLst>
                  <a:ext uri="{FF2B5EF4-FFF2-40B4-BE49-F238E27FC236}">
                    <a16:creationId xmlns:a16="http://schemas.microsoft.com/office/drawing/2014/main" id="{A02F397C-6E9E-4225-8A56-4BDCF336E05D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6" name="Straight Connector 3415">
                <a:extLst>
                  <a:ext uri="{FF2B5EF4-FFF2-40B4-BE49-F238E27FC236}">
                    <a16:creationId xmlns:a16="http://schemas.microsoft.com/office/drawing/2014/main" id="{F6FEB25B-84D2-41F1-B6DF-1B8A901D8D5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7" name="Straight Connector 3416">
                <a:extLst>
                  <a:ext uri="{FF2B5EF4-FFF2-40B4-BE49-F238E27FC236}">
                    <a16:creationId xmlns:a16="http://schemas.microsoft.com/office/drawing/2014/main" id="{0274FDAD-2902-423D-9833-359461A102E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8" name="Straight Connector 3417">
                <a:extLst>
                  <a:ext uri="{FF2B5EF4-FFF2-40B4-BE49-F238E27FC236}">
                    <a16:creationId xmlns:a16="http://schemas.microsoft.com/office/drawing/2014/main" id="{0D79552F-DD3E-4685-85F6-6303A2ABF4D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07" name="Rectangle 3406">
              <a:extLst>
                <a:ext uri="{FF2B5EF4-FFF2-40B4-BE49-F238E27FC236}">
                  <a16:creationId xmlns:a16="http://schemas.microsoft.com/office/drawing/2014/main" id="{509F4067-C309-4940-B799-D46FC6D928B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8" name="Rectangle 3407">
              <a:extLst>
                <a:ext uri="{FF2B5EF4-FFF2-40B4-BE49-F238E27FC236}">
                  <a16:creationId xmlns:a16="http://schemas.microsoft.com/office/drawing/2014/main" id="{8CA090F4-4F9B-429A-91DB-45A57FAD35F7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9" name="Rectangle 3408">
              <a:extLst>
                <a:ext uri="{FF2B5EF4-FFF2-40B4-BE49-F238E27FC236}">
                  <a16:creationId xmlns:a16="http://schemas.microsoft.com/office/drawing/2014/main" id="{5445D10C-E18A-4638-82AF-FBAD86733CE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19" name="Group 3418">
            <a:extLst>
              <a:ext uri="{FF2B5EF4-FFF2-40B4-BE49-F238E27FC236}">
                <a16:creationId xmlns:a16="http://schemas.microsoft.com/office/drawing/2014/main" id="{94B8E075-FB0C-4089-A30B-AF431FFB5D2A}"/>
              </a:ext>
            </a:extLst>
          </p:cNvPr>
          <p:cNvGrpSpPr/>
          <p:nvPr/>
        </p:nvGrpSpPr>
        <p:grpSpPr>
          <a:xfrm>
            <a:off x="8403251" y="3792388"/>
            <a:ext cx="735495" cy="453124"/>
            <a:chOff x="1926169" y="1632181"/>
            <a:chExt cx="540854" cy="333210"/>
          </a:xfrm>
        </p:grpSpPr>
        <p:sp>
          <p:nvSpPr>
            <p:cNvPr id="3420" name="Rectangle 3419">
              <a:extLst>
                <a:ext uri="{FF2B5EF4-FFF2-40B4-BE49-F238E27FC236}">
                  <a16:creationId xmlns:a16="http://schemas.microsoft.com/office/drawing/2014/main" id="{181AE004-FFC2-485E-BB27-6B82E3AC9FC8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1" name="Rectangle 3420">
              <a:extLst>
                <a:ext uri="{FF2B5EF4-FFF2-40B4-BE49-F238E27FC236}">
                  <a16:creationId xmlns:a16="http://schemas.microsoft.com/office/drawing/2014/main" id="{4F8DB131-2D46-4036-9EB3-B02DEC238FD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22" name="Group 3421">
              <a:extLst>
                <a:ext uri="{FF2B5EF4-FFF2-40B4-BE49-F238E27FC236}">
                  <a16:creationId xmlns:a16="http://schemas.microsoft.com/office/drawing/2014/main" id="{60BF84BB-87B7-4867-9D8B-FA5ED32E992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26" name="Straight Connector 3425">
                <a:extLst>
                  <a:ext uri="{FF2B5EF4-FFF2-40B4-BE49-F238E27FC236}">
                    <a16:creationId xmlns:a16="http://schemas.microsoft.com/office/drawing/2014/main" id="{37A1C034-0FF4-4C5B-95AB-95BB3A04ED5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27" name="Straight Connector 3426">
                <a:extLst>
                  <a:ext uri="{FF2B5EF4-FFF2-40B4-BE49-F238E27FC236}">
                    <a16:creationId xmlns:a16="http://schemas.microsoft.com/office/drawing/2014/main" id="{7DD84CB9-EE4F-4207-8270-0DD99E4905C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28" name="Straight Connector 3427">
                <a:extLst>
                  <a:ext uri="{FF2B5EF4-FFF2-40B4-BE49-F238E27FC236}">
                    <a16:creationId xmlns:a16="http://schemas.microsoft.com/office/drawing/2014/main" id="{84C03C4B-852C-43E5-B14D-0C40742F47D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29" name="Straight Connector 3428">
                <a:extLst>
                  <a:ext uri="{FF2B5EF4-FFF2-40B4-BE49-F238E27FC236}">
                    <a16:creationId xmlns:a16="http://schemas.microsoft.com/office/drawing/2014/main" id="{AEBADB34-5BC3-4A18-97B0-83D885AE2926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30" name="Straight Connector 3429">
                <a:extLst>
                  <a:ext uri="{FF2B5EF4-FFF2-40B4-BE49-F238E27FC236}">
                    <a16:creationId xmlns:a16="http://schemas.microsoft.com/office/drawing/2014/main" id="{FE5E8B59-B8F4-44E5-A484-59287B86A926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31" name="Straight Connector 3430">
                <a:extLst>
                  <a:ext uri="{FF2B5EF4-FFF2-40B4-BE49-F238E27FC236}">
                    <a16:creationId xmlns:a16="http://schemas.microsoft.com/office/drawing/2014/main" id="{DC5FD802-28AF-489E-9391-934BB4F4184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32" name="Straight Connector 3431">
                <a:extLst>
                  <a:ext uri="{FF2B5EF4-FFF2-40B4-BE49-F238E27FC236}">
                    <a16:creationId xmlns:a16="http://schemas.microsoft.com/office/drawing/2014/main" id="{9A0ACF81-82BA-4632-8247-BA42C2D03A8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33" name="Straight Connector 3432">
                <a:extLst>
                  <a:ext uri="{FF2B5EF4-FFF2-40B4-BE49-F238E27FC236}">
                    <a16:creationId xmlns:a16="http://schemas.microsoft.com/office/drawing/2014/main" id="{4D269D77-6C57-4930-B209-724782D6709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34" name="Straight Connector 3433">
                <a:extLst>
                  <a:ext uri="{FF2B5EF4-FFF2-40B4-BE49-F238E27FC236}">
                    <a16:creationId xmlns:a16="http://schemas.microsoft.com/office/drawing/2014/main" id="{46FD2A65-07DC-4870-ACD2-2C325A57A17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23" name="Rectangle 3422">
              <a:extLst>
                <a:ext uri="{FF2B5EF4-FFF2-40B4-BE49-F238E27FC236}">
                  <a16:creationId xmlns:a16="http://schemas.microsoft.com/office/drawing/2014/main" id="{A904E427-3B36-4F29-B9AD-307114FD6FB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4" name="Rectangle 3423">
              <a:extLst>
                <a:ext uri="{FF2B5EF4-FFF2-40B4-BE49-F238E27FC236}">
                  <a16:creationId xmlns:a16="http://schemas.microsoft.com/office/drawing/2014/main" id="{69EB95D5-1E51-4866-AE75-A83C36E9B8C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5" name="Rectangle 3424">
              <a:extLst>
                <a:ext uri="{FF2B5EF4-FFF2-40B4-BE49-F238E27FC236}">
                  <a16:creationId xmlns:a16="http://schemas.microsoft.com/office/drawing/2014/main" id="{ACBF599B-3B3E-4F56-8962-E838B71F0B8B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35" name="Group 3434">
            <a:extLst>
              <a:ext uri="{FF2B5EF4-FFF2-40B4-BE49-F238E27FC236}">
                <a16:creationId xmlns:a16="http://schemas.microsoft.com/office/drawing/2014/main" id="{2B9D94A7-B514-4AB9-9422-FB25EDD1512D}"/>
              </a:ext>
            </a:extLst>
          </p:cNvPr>
          <p:cNvGrpSpPr/>
          <p:nvPr/>
        </p:nvGrpSpPr>
        <p:grpSpPr>
          <a:xfrm>
            <a:off x="9853969" y="5044900"/>
            <a:ext cx="735495" cy="453124"/>
            <a:chOff x="1926169" y="1632181"/>
            <a:chExt cx="540854" cy="333210"/>
          </a:xfrm>
        </p:grpSpPr>
        <p:sp>
          <p:nvSpPr>
            <p:cNvPr id="3436" name="Rectangle 3435">
              <a:extLst>
                <a:ext uri="{FF2B5EF4-FFF2-40B4-BE49-F238E27FC236}">
                  <a16:creationId xmlns:a16="http://schemas.microsoft.com/office/drawing/2014/main" id="{19E38679-D942-458F-9678-32F67CB016E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37" name="Rectangle 3436">
              <a:extLst>
                <a:ext uri="{FF2B5EF4-FFF2-40B4-BE49-F238E27FC236}">
                  <a16:creationId xmlns:a16="http://schemas.microsoft.com/office/drawing/2014/main" id="{C0FFD8EB-C1BD-4CF9-A281-803D6B3F0A9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38" name="Group 3437">
              <a:extLst>
                <a:ext uri="{FF2B5EF4-FFF2-40B4-BE49-F238E27FC236}">
                  <a16:creationId xmlns:a16="http://schemas.microsoft.com/office/drawing/2014/main" id="{ABF269FE-1515-4458-8F69-4AA8236FADE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42" name="Straight Connector 3441">
                <a:extLst>
                  <a:ext uri="{FF2B5EF4-FFF2-40B4-BE49-F238E27FC236}">
                    <a16:creationId xmlns:a16="http://schemas.microsoft.com/office/drawing/2014/main" id="{C28BF7D4-14E9-4160-B24B-0FBE1CACBB0B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3" name="Straight Connector 3442">
                <a:extLst>
                  <a:ext uri="{FF2B5EF4-FFF2-40B4-BE49-F238E27FC236}">
                    <a16:creationId xmlns:a16="http://schemas.microsoft.com/office/drawing/2014/main" id="{83751C9D-C6EB-450C-B7B7-14B7D9B20B84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4" name="Straight Connector 3443">
                <a:extLst>
                  <a:ext uri="{FF2B5EF4-FFF2-40B4-BE49-F238E27FC236}">
                    <a16:creationId xmlns:a16="http://schemas.microsoft.com/office/drawing/2014/main" id="{3BEF4599-EA1C-4734-823D-0E316E39E58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5" name="Straight Connector 3444">
                <a:extLst>
                  <a:ext uri="{FF2B5EF4-FFF2-40B4-BE49-F238E27FC236}">
                    <a16:creationId xmlns:a16="http://schemas.microsoft.com/office/drawing/2014/main" id="{5E777792-4DAE-4AB0-A26F-2E8467411B5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6" name="Straight Connector 3445">
                <a:extLst>
                  <a:ext uri="{FF2B5EF4-FFF2-40B4-BE49-F238E27FC236}">
                    <a16:creationId xmlns:a16="http://schemas.microsoft.com/office/drawing/2014/main" id="{280994BB-D4D2-463D-87C6-8595C451665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7" name="Straight Connector 3446">
                <a:extLst>
                  <a:ext uri="{FF2B5EF4-FFF2-40B4-BE49-F238E27FC236}">
                    <a16:creationId xmlns:a16="http://schemas.microsoft.com/office/drawing/2014/main" id="{998CAB5E-34DC-4129-B0EF-031FDE54BE8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8" name="Straight Connector 3447">
                <a:extLst>
                  <a:ext uri="{FF2B5EF4-FFF2-40B4-BE49-F238E27FC236}">
                    <a16:creationId xmlns:a16="http://schemas.microsoft.com/office/drawing/2014/main" id="{A6EE46D3-0277-4D4E-BCC9-0E360976AF2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9" name="Straight Connector 3448">
                <a:extLst>
                  <a:ext uri="{FF2B5EF4-FFF2-40B4-BE49-F238E27FC236}">
                    <a16:creationId xmlns:a16="http://schemas.microsoft.com/office/drawing/2014/main" id="{6A6E4B9C-E74A-4358-854D-E0508F3C53E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50" name="Straight Connector 3449">
                <a:extLst>
                  <a:ext uri="{FF2B5EF4-FFF2-40B4-BE49-F238E27FC236}">
                    <a16:creationId xmlns:a16="http://schemas.microsoft.com/office/drawing/2014/main" id="{2FFC998A-DE51-4E6F-BF05-F5F85B66C9E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39" name="Rectangle 3438">
              <a:extLst>
                <a:ext uri="{FF2B5EF4-FFF2-40B4-BE49-F238E27FC236}">
                  <a16:creationId xmlns:a16="http://schemas.microsoft.com/office/drawing/2014/main" id="{BEF05CBC-584C-48C6-B23A-1F406313001B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40" name="Rectangle 3439">
              <a:extLst>
                <a:ext uri="{FF2B5EF4-FFF2-40B4-BE49-F238E27FC236}">
                  <a16:creationId xmlns:a16="http://schemas.microsoft.com/office/drawing/2014/main" id="{BFE520B6-DD97-45FA-8D72-9818782765A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41" name="Rectangle 3440">
              <a:extLst>
                <a:ext uri="{FF2B5EF4-FFF2-40B4-BE49-F238E27FC236}">
                  <a16:creationId xmlns:a16="http://schemas.microsoft.com/office/drawing/2014/main" id="{ECD8E4F7-FFC7-4F8D-8D1F-74C53D2BF113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51" name="Group 3450">
            <a:extLst>
              <a:ext uri="{FF2B5EF4-FFF2-40B4-BE49-F238E27FC236}">
                <a16:creationId xmlns:a16="http://schemas.microsoft.com/office/drawing/2014/main" id="{BCD65917-CB0F-4A0B-BC18-2EB26E571152}"/>
              </a:ext>
            </a:extLst>
          </p:cNvPr>
          <p:cNvGrpSpPr/>
          <p:nvPr/>
        </p:nvGrpSpPr>
        <p:grpSpPr>
          <a:xfrm>
            <a:off x="10591183" y="5044900"/>
            <a:ext cx="735495" cy="453124"/>
            <a:chOff x="1926169" y="1632181"/>
            <a:chExt cx="540854" cy="333210"/>
          </a:xfrm>
        </p:grpSpPr>
        <p:sp>
          <p:nvSpPr>
            <p:cNvPr id="3452" name="Rectangle 3451">
              <a:extLst>
                <a:ext uri="{FF2B5EF4-FFF2-40B4-BE49-F238E27FC236}">
                  <a16:creationId xmlns:a16="http://schemas.microsoft.com/office/drawing/2014/main" id="{17BC5306-1617-4ED6-8736-BC17A008D8CE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3" name="Rectangle 3452">
              <a:extLst>
                <a:ext uri="{FF2B5EF4-FFF2-40B4-BE49-F238E27FC236}">
                  <a16:creationId xmlns:a16="http://schemas.microsoft.com/office/drawing/2014/main" id="{8B6402F5-0B7C-4960-A590-067233408D1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54" name="Group 3453">
              <a:extLst>
                <a:ext uri="{FF2B5EF4-FFF2-40B4-BE49-F238E27FC236}">
                  <a16:creationId xmlns:a16="http://schemas.microsoft.com/office/drawing/2014/main" id="{4FE42618-59A1-4202-887A-B7905537C3AC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58" name="Straight Connector 3457">
                <a:extLst>
                  <a:ext uri="{FF2B5EF4-FFF2-40B4-BE49-F238E27FC236}">
                    <a16:creationId xmlns:a16="http://schemas.microsoft.com/office/drawing/2014/main" id="{643E9F9D-57F1-4F4E-BD3F-C723FCD9C90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59" name="Straight Connector 3458">
                <a:extLst>
                  <a:ext uri="{FF2B5EF4-FFF2-40B4-BE49-F238E27FC236}">
                    <a16:creationId xmlns:a16="http://schemas.microsoft.com/office/drawing/2014/main" id="{8311BB2B-1C18-453E-8DDB-BAFC0139857D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0" name="Straight Connector 3459">
                <a:extLst>
                  <a:ext uri="{FF2B5EF4-FFF2-40B4-BE49-F238E27FC236}">
                    <a16:creationId xmlns:a16="http://schemas.microsoft.com/office/drawing/2014/main" id="{118C11CF-E3C1-4B20-A87D-8B60B7C1DEC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1" name="Straight Connector 3460">
                <a:extLst>
                  <a:ext uri="{FF2B5EF4-FFF2-40B4-BE49-F238E27FC236}">
                    <a16:creationId xmlns:a16="http://schemas.microsoft.com/office/drawing/2014/main" id="{E2217618-F11B-4111-906A-26AD47193ED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2" name="Straight Connector 3461">
                <a:extLst>
                  <a:ext uri="{FF2B5EF4-FFF2-40B4-BE49-F238E27FC236}">
                    <a16:creationId xmlns:a16="http://schemas.microsoft.com/office/drawing/2014/main" id="{1FFCF80F-1DE3-4FAA-BC2A-DEABC653623B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3" name="Straight Connector 3462">
                <a:extLst>
                  <a:ext uri="{FF2B5EF4-FFF2-40B4-BE49-F238E27FC236}">
                    <a16:creationId xmlns:a16="http://schemas.microsoft.com/office/drawing/2014/main" id="{06E4A155-27D5-4697-9C16-2F0441CF971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4" name="Straight Connector 3463">
                <a:extLst>
                  <a:ext uri="{FF2B5EF4-FFF2-40B4-BE49-F238E27FC236}">
                    <a16:creationId xmlns:a16="http://schemas.microsoft.com/office/drawing/2014/main" id="{82D92700-909B-4D30-85F3-6552ACC8B71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5" name="Straight Connector 3464">
                <a:extLst>
                  <a:ext uri="{FF2B5EF4-FFF2-40B4-BE49-F238E27FC236}">
                    <a16:creationId xmlns:a16="http://schemas.microsoft.com/office/drawing/2014/main" id="{1F6DC5C4-07B7-4D80-9037-0830FE3B33A6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6" name="Straight Connector 3465">
                <a:extLst>
                  <a:ext uri="{FF2B5EF4-FFF2-40B4-BE49-F238E27FC236}">
                    <a16:creationId xmlns:a16="http://schemas.microsoft.com/office/drawing/2014/main" id="{5D488E14-00CC-47EF-A87F-99C43C88BB53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55" name="Rectangle 3454">
              <a:extLst>
                <a:ext uri="{FF2B5EF4-FFF2-40B4-BE49-F238E27FC236}">
                  <a16:creationId xmlns:a16="http://schemas.microsoft.com/office/drawing/2014/main" id="{F7163998-7F66-442C-BC08-64A4D2C0A60D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6" name="Rectangle 3455">
              <a:extLst>
                <a:ext uri="{FF2B5EF4-FFF2-40B4-BE49-F238E27FC236}">
                  <a16:creationId xmlns:a16="http://schemas.microsoft.com/office/drawing/2014/main" id="{8C02C197-8427-4D23-B1F5-B202F71A229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7" name="Rectangle 3456">
              <a:extLst>
                <a:ext uri="{FF2B5EF4-FFF2-40B4-BE49-F238E27FC236}">
                  <a16:creationId xmlns:a16="http://schemas.microsoft.com/office/drawing/2014/main" id="{6199C677-A5DA-4773-A949-61466FC14A03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67" name="Group 3466">
            <a:extLst>
              <a:ext uri="{FF2B5EF4-FFF2-40B4-BE49-F238E27FC236}">
                <a16:creationId xmlns:a16="http://schemas.microsoft.com/office/drawing/2014/main" id="{01199D38-BA16-4552-A615-F7714AFE79C9}"/>
              </a:ext>
            </a:extLst>
          </p:cNvPr>
          <p:cNvGrpSpPr/>
          <p:nvPr/>
        </p:nvGrpSpPr>
        <p:grpSpPr>
          <a:xfrm>
            <a:off x="10591183" y="4627396"/>
            <a:ext cx="735495" cy="453124"/>
            <a:chOff x="1926169" y="1632181"/>
            <a:chExt cx="540854" cy="333210"/>
          </a:xfrm>
        </p:grpSpPr>
        <p:sp>
          <p:nvSpPr>
            <p:cNvPr id="3468" name="Rectangle 3467">
              <a:extLst>
                <a:ext uri="{FF2B5EF4-FFF2-40B4-BE49-F238E27FC236}">
                  <a16:creationId xmlns:a16="http://schemas.microsoft.com/office/drawing/2014/main" id="{03CC0258-842A-481B-BF7E-8C1D9A237EB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69" name="Rectangle 3468">
              <a:extLst>
                <a:ext uri="{FF2B5EF4-FFF2-40B4-BE49-F238E27FC236}">
                  <a16:creationId xmlns:a16="http://schemas.microsoft.com/office/drawing/2014/main" id="{58110FD8-5F05-4376-9B74-5E2C47FB3BD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70" name="Group 3469">
              <a:extLst>
                <a:ext uri="{FF2B5EF4-FFF2-40B4-BE49-F238E27FC236}">
                  <a16:creationId xmlns:a16="http://schemas.microsoft.com/office/drawing/2014/main" id="{AAE66774-6846-44A6-9984-06816FEA7D28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74" name="Straight Connector 3473">
                <a:extLst>
                  <a:ext uri="{FF2B5EF4-FFF2-40B4-BE49-F238E27FC236}">
                    <a16:creationId xmlns:a16="http://schemas.microsoft.com/office/drawing/2014/main" id="{FCDF5874-0B67-4C73-887F-82E6405F7E95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75" name="Straight Connector 3474">
                <a:extLst>
                  <a:ext uri="{FF2B5EF4-FFF2-40B4-BE49-F238E27FC236}">
                    <a16:creationId xmlns:a16="http://schemas.microsoft.com/office/drawing/2014/main" id="{12B9CF42-6DF2-459C-828A-094F81477CD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76" name="Straight Connector 3475">
                <a:extLst>
                  <a:ext uri="{FF2B5EF4-FFF2-40B4-BE49-F238E27FC236}">
                    <a16:creationId xmlns:a16="http://schemas.microsoft.com/office/drawing/2014/main" id="{D2FAE9DF-205F-4825-8E7A-091FA6995A3E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77" name="Straight Connector 3476">
                <a:extLst>
                  <a:ext uri="{FF2B5EF4-FFF2-40B4-BE49-F238E27FC236}">
                    <a16:creationId xmlns:a16="http://schemas.microsoft.com/office/drawing/2014/main" id="{7DEF3C7A-7D48-40D1-AF90-CE8AC641E55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78" name="Straight Connector 3477">
                <a:extLst>
                  <a:ext uri="{FF2B5EF4-FFF2-40B4-BE49-F238E27FC236}">
                    <a16:creationId xmlns:a16="http://schemas.microsoft.com/office/drawing/2014/main" id="{38A6DCD7-7B6E-4A36-A20F-AF05AAC17572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79" name="Straight Connector 3478">
                <a:extLst>
                  <a:ext uri="{FF2B5EF4-FFF2-40B4-BE49-F238E27FC236}">
                    <a16:creationId xmlns:a16="http://schemas.microsoft.com/office/drawing/2014/main" id="{69F4E7F9-4688-4ECC-B3BE-6FEC991B105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80" name="Straight Connector 3479">
                <a:extLst>
                  <a:ext uri="{FF2B5EF4-FFF2-40B4-BE49-F238E27FC236}">
                    <a16:creationId xmlns:a16="http://schemas.microsoft.com/office/drawing/2014/main" id="{2ADA9DE3-36AD-44DB-9137-1C4768815207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81" name="Straight Connector 3480">
                <a:extLst>
                  <a:ext uri="{FF2B5EF4-FFF2-40B4-BE49-F238E27FC236}">
                    <a16:creationId xmlns:a16="http://schemas.microsoft.com/office/drawing/2014/main" id="{993ED0CE-A37B-45CF-8EEB-44ED490778BE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82" name="Straight Connector 3481">
                <a:extLst>
                  <a:ext uri="{FF2B5EF4-FFF2-40B4-BE49-F238E27FC236}">
                    <a16:creationId xmlns:a16="http://schemas.microsoft.com/office/drawing/2014/main" id="{17968CD4-C108-4948-BF9A-BE39D95B0B38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71" name="Rectangle 3470">
              <a:extLst>
                <a:ext uri="{FF2B5EF4-FFF2-40B4-BE49-F238E27FC236}">
                  <a16:creationId xmlns:a16="http://schemas.microsoft.com/office/drawing/2014/main" id="{2783570C-6B9E-4003-8F25-0DC03EB26884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72" name="Rectangle 3471">
              <a:extLst>
                <a:ext uri="{FF2B5EF4-FFF2-40B4-BE49-F238E27FC236}">
                  <a16:creationId xmlns:a16="http://schemas.microsoft.com/office/drawing/2014/main" id="{D91C5658-E408-42A8-B5DD-6FF402157FB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73" name="Rectangle 3472">
              <a:extLst>
                <a:ext uri="{FF2B5EF4-FFF2-40B4-BE49-F238E27FC236}">
                  <a16:creationId xmlns:a16="http://schemas.microsoft.com/office/drawing/2014/main" id="{4925B958-A0B9-49D1-B0CD-6535D045D97A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83" name="Group 3482">
            <a:extLst>
              <a:ext uri="{FF2B5EF4-FFF2-40B4-BE49-F238E27FC236}">
                <a16:creationId xmlns:a16="http://schemas.microsoft.com/office/drawing/2014/main" id="{7A71B286-AFB8-4EAB-AF9B-661CE1B84683}"/>
              </a:ext>
            </a:extLst>
          </p:cNvPr>
          <p:cNvGrpSpPr/>
          <p:nvPr/>
        </p:nvGrpSpPr>
        <p:grpSpPr>
          <a:xfrm>
            <a:off x="9853969" y="4209892"/>
            <a:ext cx="735495" cy="453124"/>
            <a:chOff x="1926169" y="1632181"/>
            <a:chExt cx="540854" cy="333210"/>
          </a:xfrm>
        </p:grpSpPr>
        <p:sp>
          <p:nvSpPr>
            <p:cNvPr id="3484" name="Rectangle 3483">
              <a:extLst>
                <a:ext uri="{FF2B5EF4-FFF2-40B4-BE49-F238E27FC236}">
                  <a16:creationId xmlns:a16="http://schemas.microsoft.com/office/drawing/2014/main" id="{3695B565-B9B3-4BF9-9046-544E7E813397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5" name="Rectangle 3484">
              <a:extLst>
                <a:ext uri="{FF2B5EF4-FFF2-40B4-BE49-F238E27FC236}">
                  <a16:creationId xmlns:a16="http://schemas.microsoft.com/office/drawing/2014/main" id="{85659192-ACB6-4A5D-B34D-9A07BEB8A41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86" name="Group 3485">
              <a:extLst>
                <a:ext uri="{FF2B5EF4-FFF2-40B4-BE49-F238E27FC236}">
                  <a16:creationId xmlns:a16="http://schemas.microsoft.com/office/drawing/2014/main" id="{7D610AE5-8BFA-4E51-B7E7-6AC6DAE747B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90" name="Straight Connector 3489">
                <a:extLst>
                  <a:ext uri="{FF2B5EF4-FFF2-40B4-BE49-F238E27FC236}">
                    <a16:creationId xmlns:a16="http://schemas.microsoft.com/office/drawing/2014/main" id="{CE1F60F0-D13A-4B93-8753-8ABAD4EAA39F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1" name="Straight Connector 3490">
                <a:extLst>
                  <a:ext uri="{FF2B5EF4-FFF2-40B4-BE49-F238E27FC236}">
                    <a16:creationId xmlns:a16="http://schemas.microsoft.com/office/drawing/2014/main" id="{4E3221AF-E67E-4B0A-9698-77CEF116414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2" name="Straight Connector 3491">
                <a:extLst>
                  <a:ext uri="{FF2B5EF4-FFF2-40B4-BE49-F238E27FC236}">
                    <a16:creationId xmlns:a16="http://schemas.microsoft.com/office/drawing/2014/main" id="{E41D933C-20F9-40C3-AB04-106118BC9D6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3" name="Straight Connector 3492">
                <a:extLst>
                  <a:ext uri="{FF2B5EF4-FFF2-40B4-BE49-F238E27FC236}">
                    <a16:creationId xmlns:a16="http://schemas.microsoft.com/office/drawing/2014/main" id="{5654BDFD-9C08-43A9-8C31-9BAF3481D40A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4" name="Straight Connector 3493">
                <a:extLst>
                  <a:ext uri="{FF2B5EF4-FFF2-40B4-BE49-F238E27FC236}">
                    <a16:creationId xmlns:a16="http://schemas.microsoft.com/office/drawing/2014/main" id="{80F73EBE-41D4-426E-AC8F-98C27CB8D89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5" name="Straight Connector 3494">
                <a:extLst>
                  <a:ext uri="{FF2B5EF4-FFF2-40B4-BE49-F238E27FC236}">
                    <a16:creationId xmlns:a16="http://schemas.microsoft.com/office/drawing/2014/main" id="{C9149CB9-DD3F-49DC-AA01-17A2D2202F1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6" name="Straight Connector 3495">
                <a:extLst>
                  <a:ext uri="{FF2B5EF4-FFF2-40B4-BE49-F238E27FC236}">
                    <a16:creationId xmlns:a16="http://schemas.microsoft.com/office/drawing/2014/main" id="{5AA09946-3069-4A23-A6E5-3A46F823F994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7" name="Straight Connector 3496">
                <a:extLst>
                  <a:ext uri="{FF2B5EF4-FFF2-40B4-BE49-F238E27FC236}">
                    <a16:creationId xmlns:a16="http://schemas.microsoft.com/office/drawing/2014/main" id="{F6D474B0-4541-4DF5-8C67-F2724E24188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8" name="Straight Connector 3497">
                <a:extLst>
                  <a:ext uri="{FF2B5EF4-FFF2-40B4-BE49-F238E27FC236}">
                    <a16:creationId xmlns:a16="http://schemas.microsoft.com/office/drawing/2014/main" id="{9D153849-FE83-465E-86C0-0389FECDE82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87" name="Rectangle 3486">
              <a:extLst>
                <a:ext uri="{FF2B5EF4-FFF2-40B4-BE49-F238E27FC236}">
                  <a16:creationId xmlns:a16="http://schemas.microsoft.com/office/drawing/2014/main" id="{00FF3639-CF64-4CEB-87F5-11C21C83876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8" name="Rectangle 3487">
              <a:extLst>
                <a:ext uri="{FF2B5EF4-FFF2-40B4-BE49-F238E27FC236}">
                  <a16:creationId xmlns:a16="http://schemas.microsoft.com/office/drawing/2014/main" id="{E163038D-A9EC-4EE8-8D19-8D7393C68D4E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9" name="Rectangle 3488">
              <a:extLst>
                <a:ext uri="{FF2B5EF4-FFF2-40B4-BE49-F238E27FC236}">
                  <a16:creationId xmlns:a16="http://schemas.microsoft.com/office/drawing/2014/main" id="{5412FD2D-9576-46EF-8BA7-3D48A79F67B6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99" name="Group 3498">
            <a:extLst>
              <a:ext uri="{FF2B5EF4-FFF2-40B4-BE49-F238E27FC236}">
                <a16:creationId xmlns:a16="http://schemas.microsoft.com/office/drawing/2014/main" id="{F4AA0202-865B-469D-944C-0E6551E5CED0}"/>
              </a:ext>
            </a:extLst>
          </p:cNvPr>
          <p:cNvGrpSpPr/>
          <p:nvPr/>
        </p:nvGrpSpPr>
        <p:grpSpPr>
          <a:xfrm>
            <a:off x="10591183" y="4209892"/>
            <a:ext cx="735495" cy="453124"/>
            <a:chOff x="1926169" y="1632181"/>
            <a:chExt cx="540854" cy="333210"/>
          </a:xfrm>
        </p:grpSpPr>
        <p:sp>
          <p:nvSpPr>
            <p:cNvPr id="3500" name="Rectangle 3499">
              <a:extLst>
                <a:ext uri="{FF2B5EF4-FFF2-40B4-BE49-F238E27FC236}">
                  <a16:creationId xmlns:a16="http://schemas.microsoft.com/office/drawing/2014/main" id="{38F64003-B60D-4958-9E43-FF672F68D98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1" name="Rectangle 3500">
              <a:extLst>
                <a:ext uri="{FF2B5EF4-FFF2-40B4-BE49-F238E27FC236}">
                  <a16:creationId xmlns:a16="http://schemas.microsoft.com/office/drawing/2014/main" id="{C2A29FDF-A59F-41D7-A3FF-CC22B71E2A4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02" name="Group 3501">
              <a:extLst>
                <a:ext uri="{FF2B5EF4-FFF2-40B4-BE49-F238E27FC236}">
                  <a16:creationId xmlns:a16="http://schemas.microsoft.com/office/drawing/2014/main" id="{2A64CA4B-03D1-4131-982F-E403AB682075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06" name="Straight Connector 3505">
                <a:extLst>
                  <a:ext uri="{FF2B5EF4-FFF2-40B4-BE49-F238E27FC236}">
                    <a16:creationId xmlns:a16="http://schemas.microsoft.com/office/drawing/2014/main" id="{6C088B38-7D8B-49B9-8904-801A3DA2C239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07" name="Straight Connector 3506">
                <a:extLst>
                  <a:ext uri="{FF2B5EF4-FFF2-40B4-BE49-F238E27FC236}">
                    <a16:creationId xmlns:a16="http://schemas.microsoft.com/office/drawing/2014/main" id="{E09479C5-B8AC-4F6E-9533-52C34F57548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08" name="Straight Connector 3507">
                <a:extLst>
                  <a:ext uri="{FF2B5EF4-FFF2-40B4-BE49-F238E27FC236}">
                    <a16:creationId xmlns:a16="http://schemas.microsoft.com/office/drawing/2014/main" id="{8164AF3B-EC9B-4A2E-87DE-BC9A9575439C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09" name="Straight Connector 3508">
                <a:extLst>
                  <a:ext uri="{FF2B5EF4-FFF2-40B4-BE49-F238E27FC236}">
                    <a16:creationId xmlns:a16="http://schemas.microsoft.com/office/drawing/2014/main" id="{5746D36D-BDE1-46E9-8B0D-746A2CAF34DC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10" name="Straight Connector 3509">
                <a:extLst>
                  <a:ext uri="{FF2B5EF4-FFF2-40B4-BE49-F238E27FC236}">
                    <a16:creationId xmlns:a16="http://schemas.microsoft.com/office/drawing/2014/main" id="{BB34D889-F4C0-4672-81A3-26F2717FC42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11" name="Straight Connector 3510">
                <a:extLst>
                  <a:ext uri="{FF2B5EF4-FFF2-40B4-BE49-F238E27FC236}">
                    <a16:creationId xmlns:a16="http://schemas.microsoft.com/office/drawing/2014/main" id="{C4C4CBE1-1969-4312-A70C-96FB2E9956CA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12" name="Straight Connector 3511">
                <a:extLst>
                  <a:ext uri="{FF2B5EF4-FFF2-40B4-BE49-F238E27FC236}">
                    <a16:creationId xmlns:a16="http://schemas.microsoft.com/office/drawing/2014/main" id="{CAA6BD13-3B68-4CD1-BD60-C29DFA636E8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13" name="Straight Connector 3512">
                <a:extLst>
                  <a:ext uri="{FF2B5EF4-FFF2-40B4-BE49-F238E27FC236}">
                    <a16:creationId xmlns:a16="http://schemas.microsoft.com/office/drawing/2014/main" id="{AD6A4B9F-97DA-4196-8FD9-682303211E09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14" name="Straight Connector 3513">
                <a:extLst>
                  <a:ext uri="{FF2B5EF4-FFF2-40B4-BE49-F238E27FC236}">
                    <a16:creationId xmlns:a16="http://schemas.microsoft.com/office/drawing/2014/main" id="{03B85BEF-C317-4938-A0ED-39E838DA307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03" name="Rectangle 3502">
              <a:extLst>
                <a:ext uri="{FF2B5EF4-FFF2-40B4-BE49-F238E27FC236}">
                  <a16:creationId xmlns:a16="http://schemas.microsoft.com/office/drawing/2014/main" id="{FB986F53-EE03-47B0-A549-21D82339023A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4" name="Rectangle 3503">
              <a:extLst>
                <a:ext uri="{FF2B5EF4-FFF2-40B4-BE49-F238E27FC236}">
                  <a16:creationId xmlns:a16="http://schemas.microsoft.com/office/drawing/2014/main" id="{86C99000-30B2-4498-A140-4671CBDC10B7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5" name="Rectangle 3504">
              <a:extLst>
                <a:ext uri="{FF2B5EF4-FFF2-40B4-BE49-F238E27FC236}">
                  <a16:creationId xmlns:a16="http://schemas.microsoft.com/office/drawing/2014/main" id="{4CD4460E-A080-4B3B-B4F3-E1F7FBC2785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15" name="Group 3514">
            <a:extLst>
              <a:ext uri="{FF2B5EF4-FFF2-40B4-BE49-F238E27FC236}">
                <a16:creationId xmlns:a16="http://schemas.microsoft.com/office/drawing/2014/main" id="{AC284A3C-0A40-413A-BFF1-A72BDF9515FD}"/>
              </a:ext>
            </a:extLst>
          </p:cNvPr>
          <p:cNvGrpSpPr/>
          <p:nvPr/>
        </p:nvGrpSpPr>
        <p:grpSpPr>
          <a:xfrm>
            <a:off x="9853969" y="3792388"/>
            <a:ext cx="735495" cy="453124"/>
            <a:chOff x="1926169" y="1632181"/>
            <a:chExt cx="540854" cy="333210"/>
          </a:xfrm>
        </p:grpSpPr>
        <p:sp>
          <p:nvSpPr>
            <p:cNvPr id="3516" name="Rectangle 3515">
              <a:extLst>
                <a:ext uri="{FF2B5EF4-FFF2-40B4-BE49-F238E27FC236}">
                  <a16:creationId xmlns:a16="http://schemas.microsoft.com/office/drawing/2014/main" id="{BCCFCFC2-DAA3-4D0C-9AF7-1AFCDEE25D6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17" name="Rectangle 3516">
              <a:extLst>
                <a:ext uri="{FF2B5EF4-FFF2-40B4-BE49-F238E27FC236}">
                  <a16:creationId xmlns:a16="http://schemas.microsoft.com/office/drawing/2014/main" id="{6DB89F6B-0D18-40D3-94B0-E3C3F0F7976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18" name="Group 3517">
              <a:extLst>
                <a:ext uri="{FF2B5EF4-FFF2-40B4-BE49-F238E27FC236}">
                  <a16:creationId xmlns:a16="http://schemas.microsoft.com/office/drawing/2014/main" id="{B7EDECC5-032F-401F-951F-FF127B5CFB38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22" name="Straight Connector 3521">
                <a:extLst>
                  <a:ext uri="{FF2B5EF4-FFF2-40B4-BE49-F238E27FC236}">
                    <a16:creationId xmlns:a16="http://schemas.microsoft.com/office/drawing/2014/main" id="{A35AB3ED-6C5C-41A7-B734-D94F5B6C15AC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3" name="Straight Connector 3522">
                <a:extLst>
                  <a:ext uri="{FF2B5EF4-FFF2-40B4-BE49-F238E27FC236}">
                    <a16:creationId xmlns:a16="http://schemas.microsoft.com/office/drawing/2014/main" id="{4F5112BE-65C6-48DC-800F-73181C4C1E89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4" name="Straight Connector 3523">
                <a:extLst>
                  <a:ext uri="{FF2B5EF4-FFF2-40B4-BE49-F238E27FC236}">
                    <a16:creationId xmlns:a16="http://schemas.microsoft.com/office/drawing/2014/main" id="{5E32D63A-3722-4964-BBA6-E743D3FF2C7C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5" name="Straight Connector 3524">
                <a:extLst>
                  <a:ext uri="{FF2B5EF4-FFF2-40B4-BE49-F238E27FC236}">
                    <a16:creationId xmlns:a16="http://schemas.microsoft.com/office/drawing/2014/main" id="{E2AC14D1-4859-40FD-BB42-E89A7706E1E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6" name="Straight Connector 3525">
                <a:extLst>
                  <a:ext uri="{FF2B5EF4-FFF2-40B4-BE49-F238E27FC236}">
                    <a16:creationId xmlns:a16="http://schemas.microsoft.com/office/drawing/2014/main" id="{DBCC3577-4F87-4D5E-AB71-C60832A93F0A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7" name="Straight Connector 3526">
                <a:extLst>
                  <a:ext uri="{FF2B5EF4-FFF2-40B4-BE49-F238E27FC236}">
                    <a16:creationId xmlns:a16="http://schemas.microsoft.com/office/drawing/2014/main" id="{E618D796-E43F-4228-9F8B-9120EB5927F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8" name="Straight Connector 3527">
                <a:extLst>
                  <a:ext uri="{FF2B5EF4-FFF2-40B4-BE49-F238E27FC236}">
                    <a16:creationId xmlns:a16="http://schemas.microsoft.com/office/drawing/2014/main" id="{AB5278E3-2B3B-4D57-9443-EE2DD1C1C43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9" name="Straight Connector 3528">
                <a:extLst>
                  <a:ext uri="{FF2B5EF4-FFF2-40B4-BE49-F238E27FC236}">
                    <a16:creationId xmlns:a16="http://schemas.microsoft.com/office/drawing/2014/main" id="{F6B226A5-16D5-4840-9AB2-98A3480E073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30" name="Straight Connector 3529">
                <a:extLst>
                  <a:ext uri="{FF2B5EF4-FFF2-40B4-BE49-F238E27FC236}">
                    <a16:creationId xmlns:a16="http://schemas.microsoft.com/office/drawing/2014/main" id="{221EBB75-CDED-4E6D-BE98-08452DF8517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19" name="Rectangle 3518">
              <a:extLst>
                <a:ext uri="{FF2B5EF4-FFF2-40B4-BE49-F238E27FC236}">
                  <a16:creationId xmlns:a16="http://schemas.microsoft.com/office/drawing/2014/main" id="{FC5AD665-A2A8-4F76-8FA4-C52B908C90F0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20" name="Rectangle 3519">
              <a:extLst>
                <a:ext uri="{FF2B5EF4-FFF2-40B4-BE49-F238E27FC236}">
                  <a16:creationId xmlns:a16="http://schemas.microsoft.com/office/drawing/2014/main" id="{49B10632-FA84-4022-A60D-72DD7F9639C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21" name="Rectangle 3520">
              <a:extLst>
                <a:ext uri="{FF2B5EF4-FFF2-40B4-BE49-F238E27FC236}">
                  <a16:creationId xmlns:a16="http://schemas.microsoft.com/office/drawing/2014/main" id="{B5803319-A8F7-4AB5-888B-D956916F909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31" name="Group 3530">
            <a:extLst>
              <a:ext uri="{FF2B5EF4-FFF2-40B4-BE49-F238E27FC236}">
                <a16:creationId xmlns:a16="http://schemas.microsoft.com/office/drawing/2014/main" id="{6C4A5069-9BD3-48D4-BB3E-F8B33EDB5472}"/>
              </a:ext>
            </a:extLst>
          </p:cNvPr>
          <p:cNvGrpSpPr/>
          <p:nvPr/>
        </p:nvGrpSpPr>
        <p:grpSpPr>
          <a:xfrm>
            <a:off x="10591183" y="3792388"/>
            <a:ext cx="735495" cy="453124"/>
            <a:chOff x="1926169" y="1632181"/>
            <a:chExt cx="540854" cy="333210"/>
          </a:xfrm>
        </p:grpSpPr>
        <p:sp>
          <p:nvSpPr>
            <p:cNvPr id="3532" name="Rectangle 3531">
              <a:extLst>
                <a:ext uri="{FF2B5EF4-FFF2-40B4-BE49-F238E27FC236}">
                  <a16:creationId xmlns:a16="http://schemas.microsoft.com/office/drawing/2014/main" id="{B3D21DC9-B4F5-486B-8AA1-CD4864053B9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3" name="Rectangle 3532">
              <a:extLst>
                <a:ext uri="{FF2B5EF4-FFF2-40B4-BE49-F238E27FC236}">
                  <a16:creationId xmlns:a16="http://schemas.microsoft.com/office/drawing/2014/main" id="{28A3FB70-70E4-4586-A46E-E297E791B1E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34" name="Group 3533">
              <a:extLst>
                <a:ext uri="{FF2B5EF4-FFF2-40B4-BE49-F238E27FC236}">
                  <a16:creationId xmlns:a16="http://schemas.microsoft.com/office/drawing/2014/main" id="{FE1F67BB-046F-4D42-8F15-811EE9F9F65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38" name="Straight Connector 3537">
                <a:extLst>
                  <a:ext uri="{FF2B5EF4-FFF2-40B4-BE49-F238E27FC236}">
                    <a16:creationId xmlns:a16="http://schemas.microsoft.com/office/drawing/2014/main" id="{720817AF-0491-4A07-8748-5DEBA5512C4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39" name="Straight Connector 3538">
                <a:extLst>
                  <a:ext uri="{FF2B5EF4-FFF2-40B4-BE49-F238E27FC236}">
                    <a16:creationId xmlns:a16="http://schemas.microsoft.com/office/drawing/2014/main" id="{EAD72AB8-BA3F-4266-AF26-EE3DB0F0CC39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0" name="Straight Connector 3539">
                <a:extLst>
                  <a:ext uri="{FF2B5EF4-FFF2-40B4-BE49-F238E27FC236}">
                    <a16:creationId xmlns:a16="http://schemas.microsoft.com/office/drawing/2014/main" id="{396A1B71-2A81-49BF-B377-EB3BE252E30E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1" name="Straight Connector 3540">
                <a:extLst>
                  <a:ext uri="{FF2B5EF4-FFF2-40B4-BE49-F238E27FC236}">
                    <a16:creationId xmlns:a16="http://schemas.microsoft.com/office/drawing/2014/main" id="{AD6C94C6-D790-4515-A764-17EE26E0A2C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2" name="Straight Connector 3541">
                <a:extLst>
                  <a:ext uri="{FF2B5EF4-FFF2-40B4-BE49-F238E27FC236}">
                    <a16:creationId xmlns:a16="http://schemas.microsoft.com/office/drawing/2014/main" id="{2E4F00EB-9411-4C0B-8FC9-73E23BF264FD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3" name="Straight Connector 3542">
                <a:extLst>
                  <a:ext uri="{FF2B5EF4-FFF2-40B4-BE49-F238E27FC236}">
                    <a16:creationId xmlns:a16="http://schemas.microsoft.com/office/drawing/2014/main" id="{C043B7C9-4E1D-4A09-8B11-0F3B07D8ECC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4" name="Straight Connector 3543">
                <a:extLst>
                  <a:ext uri="{FF2B5EF4-FFF2-40B4-BE49-F238E27FC236}">
                    <a16:creationId xmlns:a16="http://schemas.microsoft.com/office/drawing/2014/main" id="{65F638D2-AAB2-4F67-B7F1-0E478E49FD45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5" name="Straight Connector 3544">
                <a:extLst>
                  <a:ext uri="{FF2B5EF4-FFF2-40B4-BE49-F238E27FC236}">
                    <a16:creationId xmlns:a16="http://schemas.microsoft.com/office/drawing/2014/main" id="{C6EEC9D5-0569-47B8-A99F-1A89A4B3CF9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6" name="Straight Connector 3545">
                <a:extLst>
                  <a:ext uri="{FF2B5EF4-FFF2-40B4-BE49-F238E27FC236}">
                    <a16:creationId xmlns:a16="http://schemas.microsoft.com/office/drawing/2014/main" id="{E63C1A3B-2FA4-4076-93CA-78475C08732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35" name="Rectangle 3534">
              <a:extLst>
                <a:ext uri="{FF2B5EF4-FFF2-40B4-BE49-F238E27FC236}">
                  <a16:creationId xmlns:a16="http://schemas.microsoft.com/office/drawing/2014/main" id="{9248B4D9-2114-4FD0-9939-EDE5F5C891B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6" name="Rectangle 3535">
              <a:extLst>
                <a:ext uri="{FF2B5EF4-FFF2-40B4-BE49-F238E27FC236}">
                  <a16:creationId xmlns:a16="http://schemas.microsoft.com/office/drawing/2014/main" id="{E972E0CE-7728-40F8-AEA7-34AC4C86C55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7" name="Rectangle 3536">
              <a:extLst>
                <a:ext uri="{FF2B5EF4-FFF2-40B4-BE49-F238E27FC236}">
                  <a16:creationId xmlns:a16="http://schemas.microsoft.com/office/drawing/2014/main" id="{892D889C-D4A7-4233-8A38-9560C81F9C5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47" name="Group 3546">
            <a:extLst>
              <a:ext uri="{FF2B5EF4-FFF2-40B4-BE49-F238E27FC236}">
                <a16:creationId xmlns:a16="http://schemas.microsoft.com/office/drawing/2014/main" id="{2B84B7BE-1696-44B9-89DD-CC52B3547212}"/>
              </a:ext>
            </a:extLst>
          </p:cNvPr>
          <p:cNvGrpSpPr/>
          <p:nvPr/>
        </p:nvGrpSpPr>
        <p:grpSpPr>
          <a:xfrm>
            <a:off x="1088626" y="2932766"/>
            <a:ext cx="735495" cy="453124"/>
            <a:chOff x="1926169" y="1632181"/>
            <a:chExt cx="540854" cy="333210"/>
          </a:xfrm>
        </p:grpSpPr>
        <p:sp>
          <p:nvSpPr>
            <p:cNvPr id="3548" name="Rectangle 3547">
              <a:extLst>
                <a:ext uri="{FF2B5EF4-FFF2-40B4-BE49-F238E27FC236}">
                  <a16:creationId xmlns:a16="http://schemas.microsoft.com/office/drawing/2014/main" id="{EFCE9347-FD24-4EB5-A5F2-3846968CFB5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49" name="Rectangle 3548">
              <a:extLst>
                <a:ext uri="{FF2B5EF4-FFF2-40B4-BE49-F238E27FC236}">
                  <a16:creationId xmlns:a16="http://schemas.microsoft.com/office/drawing/2014/main" id="{75286F36-557F-42AA-893D-98788D2CCB5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50" name="Group 3549">
              <a:extLst>
                <a:ext uri="{FF2B5EF4-FFF2-40B4-BE49-F238E27FC236}">
                  <a16:creationId xmlns:a16="http://schemas.microsoft.com/office/drawing/2014/main" id="{33A49292-94A1-4BDD-A0D0-1A94302D7666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54" name="Straight Connector 3553">
                <a:extLst>
                  <a:ext uri="{FF2B5EF4-FFF2-40B4-BE49-F238E27FC236}">
                    <a16:creationId xmlns:a16="http://schemas.microsoft.com/office/drawing/2014/main" id="{FC8F0D2D-05C1-4FD0-9278-A7F80EFABFF0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55" name="Straight Connector 3554">
                <a:extLst>
                  <a:ext uri="{FF2B5EF4-FFF2-40B4-BE49-F238E27FC236}">
                    <a16:creationId xmlns:a16="http://schemas.microsoft.com/office/drawing/2014/main" id="{CCFD3D23-E450-4B19-88AD-CF5D2A44259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56" name="Straight Connector 3555">
                <a:extLst>
                  <a:ext uri="{FF2B5EF4-FFF2-40B4-BE49-F238E27FC236}">
                    <a16:creationId xmlns:a16="http://schemas.microsoft.com/office/drawing/2014/main" id="{2AC2F416-84FA-4DE6-A8B0-89824962C7C5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57" name="Straight Connector 3556">
                <a:extLst>
                  <a:ext uri="{FF2B5EF4-FFF2-40B4-BE49-F238E27FC236}">
                    <a16:creationId xmlns:a16="http://schemas.microsoft.com/office/drawing/2014/main" id="{466AC017-951C-4FB7-8782-F26E43EBAD29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58" name="Straight Connector 3557">
                <a:extLst>
                  <a:ext uri="{FF2B5EF4-FFF2-40B4-BE49-F238E27FC236}">
                    <a16:creationId xmlns:a16="http://schemas.microsoft.com/office/drawing/2014/main" id="{F472FA54-5C38-42C6-A71C-588A5A911F7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59" name="Straight Connector 3558">
                <a:extLst>
                  <a:ext uri="{FF2B5EF4-FFF2-40B4-BE49-F238E27FC236}">
                    <a16:creationId xmlns:a16="http://schemas.microsoft.com/office/drawing/2014/main" id="{F7E5C055-932F-40E4-9132-8AAC3692011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60" name="Straight Connector 3559">
                <a:extLst>
                  <a:ext uri="{FF2B5EF4-FFF2-40B4-BE49-F238E27FC236}">
                    <a16:creationId xmlns:a16="http://schemas.microsoft.com/office/drawing/2014/main" id="{BEFAFE0B-49C8-46E7-B368-A4193AD7775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61" name="Straight Connector 3560">
                <a:extLst>
                  <a:ext uri="{FF2B5EF4-FFF2-40B4-BE49-F238E27FC236}">
                    <a16:creationId xmlns:a16="http://schemas.microsoft.com/office/drawing/2014/main" id="{9DB5BF16-C88B-4BE0-867A-D238A30363C0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62" name="Straight Connector 3561">
                <a:extLst>
                  <a:ext uri="{FF2B5EF4-FFF2-40B4-BE49-F238E27FC236}">
                    <a16:creationId xmlns:a16="http://schemas.microsoft.com/office/drawing/2014/main" id="{1C05247E-57AE-46D7-9988-55E9A1A28B9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51" name="Rectangle 3550">
              <a:extLst>
                <a:ext uri="{FF2B5EF4-FFF2-40B4-BE49-F238E27FC236}">
                  <a16:creationId xmlns:a16="http://schemas.microsoft.com/office/drawing/2014/main" id="{CEEBB83E-C3B6-4C0D-AC66-695B5FB8381D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52" name="Rectangle 3551">
              <a:extLst>
                <a:ext uri="{FF2B5EF4-FFF2-40B4-BE49-F238E27FC236}">
                  <a16:creationId xmlns:a16="http://schemas.microsoft.com/office/drawing/2014/main" id="{BEFFC941-FD6B-4506-8E98-2AB8C18ED6FF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53" name="Rectangle 3552">
              <a:extLst>
                <a:ext uri="{FF2B5EF4-FFF2-40B4-BE49-F238E27FC236}">
                  <a16:creationId xmlns:a16="http://schemas.microsoft.com/office/drawing/2014/main" id="{071CDD7C-F78F-4369-BC83-B8C03FBA685D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63" name="Group 3562">
            <a:extLst>
              <a:ext uri="{FF2B5EF4-FFF2-40B4-BE49-F238E27FC236}">
                <a16:creationId xmlns:a16="http://schemas.microsoft.com/office/drawing/2014/main" id="{62D7338A-823C-48B1-8E2E-09BFBC75BBC3}"/>
              </a:ext>
            </a:extLst>
          </p:cNvPr>
          <p:cNvGrpSpPr/>
          <p:nvPr/>
        </p:nvGrpSpPr>
        <p:grpSpPr>
          <a:xfrm>
            <a:off x="1825840" y="2932766"/>
            <a:ext cx="735495" cy="453124"/>
            <a:chOff x="1926169" y="1632181"/>
            <a:chExt cx="540854" cy="333210"/>
          </a:xfrm>
        </p:grpSpPr>
        <p:sp>
          <p:nvSpPr>
            <p:cNvPr id="3564" name="Rectangle 3563">
              <a:extLst>
                <a:ext uri="{FF2B5EF4-FFF2-40B4-BE49-F238E27FC236}">
                  <a16:creationId xmlns:a16="http://schemas.microsoft.com/office/drawing/2014/main" id="{E9FBDDAB-948C-4739-BFA3-A2658379BF83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5" name="Rectangle 3564">
              <a:extLst>
                <a:ext uri="{FF2B5EF4-FFF2-40B4-BE49-F238E27FC236}">
                  <a16:creationId xmlns:a16="http://schemas.microsoft.com/office/drawing/2014/main" id="{B50BC18D-5A0F-4969-8720-72F4DBD48D9B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66" name="Group 3565">
              <a:extLst>
                <a:ext uri="{FF2B5EF4-FFF2-40B4-BE49-F238E27FC236}">
                  <a16:creationId xmlns:a16="http://schemas.microsoft.com/office/drawing/2014/main" id="{3F08C49A-1CD3-4EF6-AD8D-3F1F4E324D4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70" name="Straight Connector 3569">
                <a:extLst>
                  <a:ext uri="{FF2B5EF4-FFF2-40B4-BE49-F238E27FC236}">
                    <a16:creationId xmlns:a16="http://schemas.microsoft.com/office/drawing/2014/main" id="{F1E69537-1AA5-4AF1-A891-6A585F1E41D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1" name="Straight Connector 3570">
                <a:extLst>
                  <a:ext uri="{FF2B5EF4-FFF2-40B4-BE49-F238E27FC236}">
                    <a16:creationId xmlns:a16="http://schemas.microsoft.com/office/drawing/2014/main" id="{8D52FA1D-B740-4F00-A946-C742B90DF9B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2" name="Straight Connector 3571">
                <a:extLst>
                  <a:ext uri="{FF2B5EF4-FFF2-40B4-BE49-F238E27FC236}">
                    <a16:creationId xmlns:a16="http://schemas.microsoft.com/office/drawing/2014/main" id="{EC97C24F-10B8-4328-B9B9-7429C0B23F84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3" name="Straight Connector 3572">
                <a:extLst>
                  <a:ext uri="{FF2B5EF4-FFF2-40B4-BE49-F238E27FC236}">
                    <a16:creationId xmlns:a16="http://schemas.microsoft.com/office/drawing/2014/main" id="{6DF0C5D3-B814-4BD0-B8AC-DE8169E8AFA0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4" name="Straight Connector 3573">
                <a:extLst>
                  <a:ext uri="{FF2B5EF4-FFF2-40B4-BE49-F238E27FC236}">
                    <a16:creationId xmlns:a16="http://schemas.microsoft.com/office/drawing/2014/main" id="{07C489D6-4142-4135-94AA-1AE09A8C0C56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5" name="Straight Connector 3574">
                <a:extLst>
                  <a:ext uri="{FF2B5EF4-FFF2-40B4-BE49-F238E27FC236}">
                    <a16:creationId xmlns:a16="http://schemas.microsoft.com/office/drawing/2014/main" id="{2AA50C06-2EEA-415C-8C78-A0762EE076C5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6" name="Straight Connector 3575">
                <a:extLst>
                  <a:ext uri="{FF2B5EF4-FFF2-40B4-BE49-F238E27FC236}">
                    <a16:creationId xmlns:a16="http://schemas.microsoft.com/office/drawing/2014/main" id="{B92330B9-FF21-4D39-ABAD-927273DD5C3C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7" name="Straight Connector 3576">
                <a:extLst>
                  <a:ext uri="{FF2B5EF4-FFF2-40B4-BE49-F238E27FC236}">
                    <a16:creationId xmlns:a16="http://schemas.microsoft.com/office/drawing/2014/main" id="{F02E5893-7202-494A-AB3E-BFA3012776E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8" name="Straight Connector 3577">
                <a:extLst>
                  <a:ext uri="{FF2B5EF4-FFF2-40B4-BE49-F238E27FC236}">
                    <a16:creationId xmlns:a16="http://schemas.microsoft.com/office/drawing/2014/main" id="{8F91DA0E-34F3-431B-A675-9C22E5BA384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67" name="Rectangle 3566">
              <a:extLst>
                <a:ext uri="{FF2B5EF4-FFF2-40B4-BE49-F238E27FC236}">
                  <a16:creationId xmlns:a16="http://schemas.microsoft.com/office/drawing/2014/main" id="{96DECA7A-A0A7-4DE0-88CE-1271B566616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8" name="Rectangle 3567">
              <a:extLst>
                <a:ext uri="{FF2B5EF4-FFF2-40B4-BE49-F238E27FC236}">
                  <a16:creationId xmlns:a16="http://schemas.microsoft.com/office/drawing/2014/main" id="{A9C4FDAB-D548-4BA6-A4A8-3CAD0CDAB5A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9" name="Rectangle 3568">
              <a:extLst>
                <a:ext uri="{FF2B5EF4-FFF2-40B4-BE49-F238E27FC236}">
                  <a16:creationId xmlns:a16="http://schemas.microsoft.com/office/drawing/2014/main" id="{A9ACFC15-3EF4-4D1E-9E2E-56D728AA99E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79" name="Group 3578">
            <a:extLst>
              <a:ext uri="{FF2B5EF4-FFF2-40B4-BE49-F238E27FC236}">
                <a16:creationId xmlns:a16="http://schemas.microsoft.com/office/drawing/2014/main" id="{E8137A81-21DD-4441-9566-4CCAD1D8C44B}"/>
              </a:ext>
            </a:extLst>
          </p:cNvPr>
          <p:cNvGrpSpPr/>
          <p:nvPr/>
        </p:nvGrpSpPr>
        <p:grpSpPr>
          <a:xfrm>
            <a:off x="1088626" y="2515262"/>
            <a:ext cx="735495" cy="453124"/>
            <a:chOff x="1926169" y="1632181"/>
            <a:chExt cx="540854" cy="333210"/>
          </a:xfrm>
        </p:grpSpPr>
        <p:sp>
          <p:nvSpPr>
            <p:cNvPr id="3580" name="Rectangle 3579">
              <a:extLst>
                <a:ext uri="{FF2B5EF4-FFF2-40B4-BE49-F238E27FC236}">
                  <a16:creationId xmlns:a16="http://schemas.microsoft.com/office/drawing/2014/main" id="{99762002-AE86-4568-810B-4B88A9543D6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1" name="Rectangle 3580">
              <a:extLst>
                <a:ext uri="{FF2B5EF4-FFF2-40B4-BE49-F238E27FC236}">
                  <a16:creationId xmlns:a16="http://schemas.microsoft.com/office/drawing/2014/main" id="{70B1B430-7C6C-478C-A1D2-9A9801BF094D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82" name="Group 3581">
              <a:extLst>
                <a:ext uri="{FF2B5EF4-FFF2-40B4-BE49-F238E27FC236}">
                  <a16:creationId xmlns:a16="http://schemas.microsoft.com/office/drawing/2014/main" id="{5211C14A-A0E9-4B92-A2AA-1CEFEB682FC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86" name="Straight Connector 3585">
                <a:extLst>
                  <a:ext uri="{FF2B5EF4-FFF2-40B4-BE49-F238E27FC236}">
                    <a16:creationId xmlns:a16="http://schemas.microsoft.com/office/drawing/2014/main" id="{CDA6587C-D18B-4287-B5EA-20762C7870D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87" name="Straight Connector 3586">
                <a:extLst>
                  <a:ext uri="{FF2B5EF4-FFF2-40B4-BE49-F238E27FC236}">
                    <a16:creationId xmlns:a16="http://schemas.microsoft.com/office/drawing/2014/main" id="{8A9C7D34-D4CA-439C-85A7-EAB650F88EC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88" name="Straight Connector 3587">
                <a:extLst>
                  <a:ext uri="{FF2B5EF4-FFF2-40B4-BE49-F238E27FC236}">
                    <a16:creationId xmlns:a16="http://schemas.microsoft.com/office/drawing/2014/main" id="{530D7260-DDAF-4666-B167-653D47EFC66C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89" name="Straight Connector 3588">
                <a:extLst>
                  <a:ext uri="{FF2B5EF4-FFF2-40B4-BE49-F238E27FC236}">
                    <a16:creationId xmlns:a16="http://schemas.microsoft.com/office/drawing/2014/main" id="{A797345E-7E3C-430B-96C7-08EC29D4A41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90" name="Straight Connector 3589">
                <a:extLst>
                  <a:ext uri="{FF2B5EF4-FFF2-40B4-BE49-F238E27FC236}">
                    <a16:creationId xmlns:a16="http://schemas.microsoft.com/office/drawing/2014/main" id="{48AF2757-858C-4FAF-B52C-E26967AC429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91" name="Straight Connector 3590">
                <a:extLst>
                  <a:ext uri="{FF2B5EF4-FFF2-40B4-BE49-F238E27FC236}">
                    <a16:creationId xmlns:a16="http://schemas.microsoft.com/office/drawing/2014/main" id="{F9142B3C-EECC-49CB-AB51-9D4AC767391F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92" name="Straight Connector 3591">
                <a:extLst>
                  <a:ext uri="{FF2B5EF4-FFF2-40B4-BE49-F238E27FC236}">
                    <a16:creationId xmlns:a16="http://schemas.microsoft.com/office/drawing/2014/main" id="{0EF784DC-0399-4663-AA64-AE93962BDA2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93" name="Straight Connector 3592">
                <a:extLst>
                  <a:ext uri="{FF2B5EF4-FFF2-40B4-BE49-F238E27FC236}">
                    <a16:creationId xmlns:a16="http://schemas.microsoft.com/office/drawing/2014/main" id="{95CB6D51-8B13-4C90-B4E7-74171560CE86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94" name="Straight Connector 3593">
                <a:extLst>
                  <a:ext uri="{FF2B5EF4-FFF2-40B4-BE49-F238E27FC236}">
                    <a16:creationId xmlns:a16="http://schemas.microsoft.com/office/drawing/2014/main" id="{CB992CBF-0940-4ECD-89F1-4FABF15C0C2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83" name="Rectangle 3582">
              <a:extLst>
                <a:ext uri="{FF2B5EF4-FFF2-40B4-BE49-F238E27FC236}">
                  <a16:creationId xmlns:a16="http://schemas.microsoft.com/office/drawing/2014/main" id="{15AE2E6C-C313-45D2-B0A0-A9065E9B184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4" name="Rectangle 3583">
              <a:extLst>
                <a:ext uri="{FF2B5EF4-FFF2-40B4-BE49-F238E27FC236}">
                  <a16:creationId xmlns:a16="http://schemas.microsoft.com/office/drawing/2014/main" id="{4BDF3AA0-2083-4B46-B557-76F84B4BE3EE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5" name="Rectangle 3584">
              <a:extLst>
                <a:ext uri="{FF2B5EF4-FFF2-40B4-BE49-F238E27FC236}">
                  <a16:creationId xmlns:a16="http://schemas.microsoft.com/office/drawing/2014/main" id="{B43874DB-A06C-4F6D-BBED-ED30F1497364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95" name="Group 3594">
            <a:extLst>
              <a:ext uri="{FF2B5EF4-FFF2-40B4-BE49-F238E27FC236}">
                <a16:creationId xmlns:a16="http://schemas.microsoft.com/office/drawing/2014/main" id="{342873AC-7164-43D7-BCE5-7E15D65F2485}"/>
              </a:ext>
            </a:extLst>
          </p:cNvPr>
          <p:cNvGrpSpPr/>
          <p:nvPr/>
        </p:nvGrpSpPr>
        <p:grpSpPr>
          <a:xfrm>
            <a:off x="1825840" y="2515262"/>
            <a:ext cx="735495" cy="453124"/>
            <a:chOff x="1926169" y="1632181"/>
            <a:chExt cx="540854" cy="333210"/>
          </a:xfrm>
        </p:grpSpPr>
        <p:sp>
          <p:nvSpPr>
            <p:cNvPr id="3596" name="Rectangle 3595">
              <a:extLst>
                <a:ext uri="{FF2B5EF4-FFF2-40B4-BE49-F238E27FC236}">
                  <a16:creationId xmlns:a16="http://schemas.microsoft.com/office/drawing/2014/main" id="{1E26F84F-F65F-463E-B2FA-05540F567DD6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97" name="Rectangle 3596">
              <a:extLst>
                <a:ext uri="{FF2B5EF4-FFF2-40B4-BE49-F238E27FC236}">
                  <a16:creationId xmlns:a16="http://schemas.microsoft.com/office/drawing/2014/main" id="{CB800A55-05C5-464C-A076-9676C82321C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98" name="Group 3597">
              <a:extLst>
                <a:ext uri="{FF2B5EF4-FFF2-40B4-BE49-F238E27FC236}">
                  <a16:creationId xmlns:a16="http://schemas.microsoft.com/office/drawing/2014/main" id="{7E5F8CA9-4681-4C8E-9D23-29F7C691B6C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02" name="Straight Connector 3601">
                <a:extLst>
                  <a:ext uri="{FF2B5EF4-FFF2-40B4-BE49-F238E27FC236}">
                    <a16:creationId xmlns:a16="http://schemas.microsoft.com/office/drawing/2014/main" id="{47A56AC0-67CA-4130-8CB7-2A8B7D0633AF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3" name="Straight Connector 3602">
                <a:extLst>
                  <a:ext uri="{FF2B5EF4-FFF2-40B4-BE49-F238E27FC236}">
                    <a16:creationId xmlns:a16="http://schemas.microsoft.com/office/drawing/2014/main" id="{66AB96A2-15E9-4103-BFBA-7C59CDFF4A2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4" name="Straight Connector 3603">
                <a:extLst>
                  <a:ext uri="{FF2B5EF4-FFF2-40B4-BE49-F238E27FC236}">
                    <a16:creationId xmlns:a16="http://schemas.microsoft.com/office/drawing/2014/main" id="{CEB3A90F-BEED-4A6B-91E4-644B4230EA7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5" name="Straight Connector 3604">
                <a:extLst>
                  <a:ext uri="{FF2B5EF4-FFF2-40B4-BE49-F238E27FC236}">
                    <a16:creationId xmlns:a16="http://schemas.microsoft.com/office/drawing/2014/main" id="{D81D9873-1344-4634-92F2-C62CAD9FA7D9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6" name="Straight Connector 3605">
                <a:extLst>
                  <a:ext uri="{FF2B5EF4-FFF2-40B4-BE49-F238E27FC236}">
                    <a16:creationId xmlns:a16="http://schemas.microsoft.com/office/drawing/2014/main" id="{0296FF93-72B1-41C3-99C7-D599A738309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7" name="Straight Connector 3606">
                <a:extLst>
                  <a:ext uri="{FF2B5EF4-FFF2-40B4-BE49-F238E27FC236}">
                    <a16:creationId xmlns:a16="http://schemas.microsoft.com/office/drawing/2014/main" id="{3FBDE720-B57D-4312-A8B2-5AF21D292F7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8" name="Straight Connector 3607">
                <a:extLst>
                  <a:ext uri="{FF2B5EF4-FFF2-40B4-BE49-F238E27FC236}">
                    <a16:creationId xmlns:a16="http://schemas.microsoft.com/office/drawing/2014/main" id="{CCD77E62-9ECC-4D50-8063-C22E392E7E5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9" name="Straight Connector 3608">
                <a:extLst>
                  <a:ext uri="{FF2B5EF4-FFF2-40B4-BE49-F238E27FC236}">
                    <a16:creationId xmlns:a16="http://schemas.microsoft.com/office/drawing/2014/main" id="{30D8900B-8381-4CE4-AF6F-9AEA03B45277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10" name="Straight Connector 3609">
                <a:extLst>
                  <a:ext uri="{FF2B5EF4-FFF2-40B4-BE49-F238E27FC236}">
                    <a16:creationId xmlns:a16="http://schemas.microsoft.com/office/drawing/2014/main" id="{12C4956D-0B2D-4DAF-B315-07C62AC26CE4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99" name="Rectangle 3598">
              <a:extLst>
                <a:ext uri="{FF2B5EF4-FFF2-40B4-BE49-F238E27FC236}">
                  <a16:creationId xmlns:a16="http://schemas.microsoft.com/office/drawing/2014/main" id="{F2B7CB77-3698-49D2-AEEA-6743C7EF77D2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00" name="Rectangle 3599">
              <a:extLst>
                <a:ext uri="{FF2B5EF4-FFF2-40B4-BE49-F238E27FC236}">
                  <a16:creationId xmlns:a16="http://schemas.microsoft.com/office/drawing/2014/main" id="{7261E3CD-5A53-4CE6-8387-662B538F6974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01" name="Rectangle 3600">
              <a:extLst>
                <a:ext uri="{FF2B5EF4-FFF2-40B4-BE49-F238E27FC236}">
                  <a16:creationId xmlns:a16="http://schemas.microsoft.com/office/drawing/2014/main" id="{AC24435E-C99A-4DB8-AA35-886AEC1C8AF6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11" name="Group 3610">
            <a:extLst>
              <a:ext uri="{FF2B5EF4-FFF2-40B4-BE49-F238E27FC236}">
                <a16:creationId xmlns:a16="http://schemas.microsoft.com/office/drawing/2014/main" id="{B167D73F-1F5C-4B3C-9C1A-DB9C575FC22B}"/>
              </a:ext>
            </a:extLst>
          </p:cNvPr>
          <p:cNvGrpSpPr/>
          <p:nvPr/>
        </p:nvGrpSpPr>
        <p:grpSpPr>
          <a:xfrm>
            <a:off x="1088626" y="2097758"/>
            <a:ext cx="735495" cy="453124"/>
            <a:chOff x="1926169" y="1632181"/>
            <a:chExt cx="540854" cy="333210"/>
          </a:xfrm>
        </p:grpSpPr>
        <p:sp>
          <p:nvSpPr>
            <p:cNvPr id="3612" name="Rectangle 3611">
              <a:extLst>
                <a:ext uri="{FF2B5EF4-FFF2-40B4-BE49-F238E27FC236}">
                  <a16:creationId xmlns:a16="http://schemas.microsoft.com/office/drawing/2014/main" id="{56BE1812-D9A1-490B-A7C5-61E2C3FC1FF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3" name="Rectangle 3612">
              <a:extLst>
                <a:ext uri="{FF2B5EF4-FFF2-40B4-BE49-F238E27FC236}">
                  <a16:creationId xmlns:a16="http://schemas.microsoft.com/office/drawing/2014/main" id="{4F6FCF78-3B33-4654-86FA-11E28ECD662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14" name="Group 3613">
              <a:extLst>
                <a:ext uri="{FF2B5EF4-FFF2-40B4-BE49-F238E27FC236}">
                  <a16:creationId xmlns:a16="http://schemas.microsoft.com/office/drawing/2014/main" id="{43C2F739-A9F7-4FB0-B686-E77BFE12D7BA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18" name="Straight Connector 3617">
                <a:extLst>
                  <a:ext uri="{FF2B5EF4-FFF2-40B4-BE49-F238E27FC236}">
                    <a16:creationId xmlns:a16="http://schemas.microsoft.com/office/drawing/2014/main" id="{DA8BBE1E-2AB0-4C2B-A4ED-D83057613DC0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19" name="Straight Connector 3618">
                <a:extLst>
                  <a:ext uri="{FF2B5EF4-FFF2-40B4-BE49-F238E27FC236}">
                    <a16:creationId xmlns:a16="http://schemas.microsoft.com/office/drawing/2014/main" id="{BF0E034C-12A6-4977-96B7-D4920261CCD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0" name="Straight Connector 3619">
                <a:extLst>
                  <a:ext uri="{FF2B5EF4-FFF2-40B4-BE49-F238E27FC236}">
                    <a16:creationId xmlns:a16="http://schemas.microsoft.com/office/drawing/2014/main" id="{C7186FD2-D48C-4D3C-ADE6-EDA7B001E5C9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1" name="Straight Connector 3620">
                <a:extLst>
                  <a:ext uri="{FF2B5EF4-FFF2-40B4-BE49-F238E27FC236}">
                    <a16:creationId xmlns:a16="http://schemas.microsoft.com/office/drawing/2014/main" id="{B6EFCF2A-A8E5-411C-A2A3-5B8181875EBA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2" name="Straight Connector 3621">
                <a:extLst>
                  <a:ext uri="{FF2B5EF4-FFF2-40B4-BE49-F238E27FC236}">
                    <a16:creationId xmlns:a16="http://schemas.microsoft.com/office/drawing/2014/main" id="{7C1651E2-CC2F-45AA-9691-BA5360B91116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3" name="Straight Connector 3622">
                <a:extLst>
                  <a:ext uri="{FF2B5EF4-FFF2-40B4-BE49-F238E27FC236}">
                    <a16:creationId xmlns:a16="http://schemas.microsoft.com/office/drawing/2014/main" id="{E2ECE420-4042-4568-A894-6E4A9BECF8BD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4" name="Straight Connector 3623">
                <a:extLst>
                  <a:ext uri="{FF2B5EF4-FFF2-40B4-BE49-F238E27FC236}">
                    <a16:creationId xmlns:a16="http://schemas.microsoft.com/office/drawing/2014/main" id="{76BBE6AE-40EA-4184-9469-93BAEAE5682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5" name="Straight Connector 3624">
                <a:extLst>
                  <a:ext uri="{FF2B5EF4-FFF2-40B4-BE49-F238E27FC236}">
                    <a16:creationId xmlns:a16="http://schemas.microsoft.com/office/drawing/2014/main" id="{1C1781AD-57BA-4C05-9AB6-F206B773702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6" name="Straight Connector 3625">
                <a:extLst>
                  <a:ext uri="{FF2B5EF4-FFF2-40B4-BE49-F238E27FC236}">
                    <a16:creationId xmlns:a16="http://schemas.microsoft.com/office/drawing/2014/main" id="{348B40D4-09CB-4D2F-B1B6-8A654219141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15" name="Rectangle 3614">
              <a:extLst>
                <a:ext uri="{FF2B5EF4-FFF2-40B4-BE49-F238E27FC236}">
                  <a16:creationId xmlns:a16="http://schemas.microsoft.com/office/drawing/2014/main" id="{D7DD2B8D-4B9E-49F2-9869-E2EB8974F28E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6" name="Rectangle 3615">
              <a:extLst>
                <a:ext uri="{FF2B5EF4-FFF2-40B4-BE49-F238E27FC236}">
                  <a16:creationId xmlns:a16="http://schemas.microsoft.com/office/drawing/2014/main" id="{BDCF9EDE-DA81-47FE-9FAB-2A57A58D0C13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7" name="Rectangle 3616">
              <a:extLst>
                <a:ext uri="{FF2B5EF4-FFF2-40B4-BE49-F238E27FC236}">
                  <a16:creationId xmlns:a16="http://schemas.microsoft.com/office/drawing/2014/main" id="{619381E9-CC4F-453D-A8E3-FBCD3CD32940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27" name="Group 3626">
            <a:extLst>
              <a:ext uri="{FF2B5EF4-FFF2-40B4-BE49-F238E27FC236}">
                <a16:creationId xmlns:a16="http://schemas.microsoft.com/office/drawing/2014/main" id="{5957FDCE-41EA-46E3-8577-4EFEC62CA4C9}"/>
              </a:ext>
            </a:extLst>
          </p:cNvPr>
          <p:cNvGrpSpPr/>
          <p:nvPr/>
        </p:nvGrpSpPr>
        <p:grpSpPr>
          <a:xfrm>
            <a:off x="1825840" y="2097758"/>
            <a:ext cx="735495" cy="453124"/>
            <a:chOff x="1926169" y="1632181"/>
            <a:chExt cx="540854" cy="333210"/>
          </a:xfrm>
        </p:grpSpPr>
        <p:sp>
          <p:nvSpPr>
            <p:cNvPr id="3628" name="Rectangle 3627">
              <a:extLst>
                <a:ext uri="{FF2B5EF4-FFF2-40B4-BE49-F238E27FC236}">
                  <a16:creationId xmlns:a16="http://schemas.microsoft.com/office/drawing/2014/main" id="{161DCDD8-E11D-43CA-972F-6581AD310933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29" name="Rectangle 3628">
              <a:extLst>
                <a:ext uri="{FF2B5EF4-FFF2-40B4-BE49-F238E27FC236}">
                  <a16:creationId xmlns:a16="http://schemas.microsoft.com/office/drawing/2014/main" id="{52E7DC21-C0AE-4670-84B3-D4E568F5D6D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30" name="Group 3629">
              <a:extLst>
                <a:ext uri="{FF2B5EF4-FFF2-40B4-BE49-F238E27FC236}">
                  <a16:creationId xmlns:a16="http://schemas.microsoft.com/office/drawing/2014/main" id="{49A05484-B23D-4A79-9FBD-E899CE5B5C7E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34" name="Straight Connector 3633">
                <a:extLst>
                  <a:ext uri="{FF2B5EF4-FFF2-40B4-BE49-F238E27FC236}">
                    <a16:creationId xmlns:a16="http://schemas.microsoft.com/office/drawing/2014/main" id="{50016285-7891-40F4-A266-5BE2B3AC54F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35" name="Straight Connector 3634">
                <a:extLst>
                  <a:ext uri="{FF2B5EF4-FFF2-40B4-BE49-F238E27FC236}">
                    <a16:creationId xmlns:a16="http://schemas.microsoft.com/office/drawing/2014/main" id="{222B225D-D0E7-46DB-9FFB-D9145252FF2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36" name="Straight Connector 3635">
                <a:extLst>
                  <a:ext uri="{FF2B5EF4-FFF2-40B4-BE49-F238E27FC236}">
                    <a16:creationId xmlns:a16="http://schemas.microsoft.com/office/drawing/2014/main" id="{D08AD3A0-6482-47D8-82D1-A195086280A0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37" name="Straight Connector 3636">
                <a:extLst>
                  <a:ext uri="{FF2B5EF4-FFF2-40B4-BE49-F238E27FC236}">
                    <a16:creationId xmlns:a16="http://schemas.microsoft.com/office/drawing/2014/main" id="{0F13827A-2ADC-4EA4-AD1A-02B8024AF9F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38" name="Straight Connector 3637">
                <a:extLst>
                  <a:ext uri="{FF2B5EF4-FFF2-40B4-BE49-F238E27FC236}">
                    <a16:creationId xmlns:a16="http://schemas.microsoft.com/office/drawing/2014/main" id="{89D70ADF-008E-4005-94E9-BA29A923329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39" name="Straight Connector 3638">
                <a:extLst>
                  <a:ext uri="{FF2B5EF4-FFF2-40B4-BE49-F238E27FC236}">
                    <a16:creationId xmlns:a16="http://schemas.microsoft.com/office/drawing/2014/main" id="{0C31A9F6-D769-45B1-92B3-A275B6DE8E68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40" name="Straight Connector 3639">
                <a:extLst>
                  <a:ext uri="{FF2B5EF4-FFF2-40B4-BE49-F238E27FC236}">
                    <a16:creationId xmlns:a16="http://schemas.microsoft.com/office/drawing/2014/main" id="{83D9AFD7-1AE0-49F6-B802-E70D3B54792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41" name="Straight Connector 3640">
                <a:extLst>
                  <a:ext uri="{FF2B5EF4-FFF2-40B4-BE49-F238E27FC236}">
                    <a16:creationId xmlns:a16="http://schemas.microsoft.com/office/drawing/2014/main" id="{B8841788-D806-49A3-9C17-F760583313E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42" name="Straight Connector 3641">
                <a:extLst>
                  <a:ext uri="{FF2B5EF4-FFF2-40B4-BE49-F238E27FC236}">
                    <a16:creationId xmlns:a16="http://schemas.microsoft.com/office/drawing/2014/main" id="{5496170F-2501-4B9B-8C86-2489C1B5E1B8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31" name="Rectangle 3630">
              <a:extLst>
                <a:ext uri="{FF2B5EF4-FFF2-40B4-BE49-F238E27FC236}">
                  <a16:creationId xmlns:a16="http://schemas.microsoft.com/office/drawing/2014/main" id="{C2DBD7DD-842C-40FE-9947-9ADF91274C2B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32" name="Rectangle 3631">
              <a:extLst>
                <a:ext uri="{FF2B5EF4-FFF2-40B4-BE49-F238E27FC236}">
                  <a16:creationId xmlns:a16="http://schemas.microsoft.com/office/drawing/2014/main" id="{229735F8-D37D-4D2D-A8B0-D2AD3BD7C692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33" name="Rectangle 3632">
              <a:extLst>
                <a:ext uri="{FF2B5EF4-FFF2-40B4-BE49-F238E27FC236}">
                  <a16:creationId xmlns:a16="http://schemas.microsoft.com/office/drawing/2014/main" id="{FFC7BBAA-5A66-4FD6-BA54-8A085DCCE154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43" name="Group 3642">
            <a:extLst>
              <a:ext uri="{FF2B5EF4-FFF2-40B4-BE49-F238E27FC236}">
                <a16:creationId xmlns:a16="http://schemas.microsoft.com/office/drawing/2014/main" id="{33F76DB9-98B1-4FFF-82BF-0FDC887D4897}"/>
              </a:ext>
            </a:extLst>
          </p:cNvPr>
          <p:cNvGrpSpPr/>
          <p:nvPr/>
        </p:nvGrpSpPr>
        <p:grpSpPr>
          <a:xfrm>
            <a:off x="1088626" y="1680254"/>
            <a:ext cx="735495" cy="453124"/>
            <a:chOff x="1926169" y="1632181"/>
            <a:chExt cx="540854" cy="333210"/>
          </a:xfrm>
        </p:grpSpPr>
        <p:sp>
          <p:nvSpPr>
            <p:cNvPr id="3644" name="Rectangle 3643">
              <a:extLst>
                <a:ext uri="{FF2B5EF4-FFF2-40B4-BE49-F238E27FC236}">
                  <a16:creationId xmlns:a16="http://schemas.microsoft.com/office/drawing/2014/main" id="{8CF3A9CE-D266-4FC5-B181-680ED063C58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5" name="Rectangle 3644">
              <a:extLst>
                <a:ext uri="{FF2B5EF4-FFF2-40B4-BE49-F238E27FC236}">
                  <a16:creationId xmlns:a16="http://schemas.microsoft.com/office/drawing/2014/main" id="{F44A1D02-ADF0-4B40-AB6D-69F3A3F156D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46" name="Group 3645">
              <a:extLst>
                <a:ext uri="{FF2B5EF4-FFF2-40B4-BE49-F238E27FC236}">
                  <a16:creationId xmlns:a16="http://schemas.microsoft.com/office/drawing/2014/main" id="{D8FBBF9E-8DDF-4739-8BD0-191092D50B4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50" name="Straight Connector 3649">
                <a:extLst>
                  <a:ext uri="{FF2B5EF4-FFF2-40B4-BE49-F238E27FC236}">
                    <a16:creationId xmlns:a16="http://schemas.microsoft.com/office/drawing/2014/main" id="{B5D0CBB3-EA79-473D-9B7A-4219F6AA0BB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1" name="Straight Connector 3650">
                <a:extLst>
                  <a:ext uri="{FF2B5EF4-FFF2-40B4-BE49-F238E27FC236}">
                    <a16:creationId xmlns:a16="http://schemas.microsoft.com/office/drawing/2014/main" id="{BA6E7104-9A49-4FC0-94A9-3293FFDE25B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2" name="Straight Connector 3651">
                <a:extLst>
                  <a:ext uri="{FF2B5EF4-FFF2-40B4-BE49-F238E27FC236}">
                    <a16:creationId xmlns:a16="http://schemas.microsoft.com/office/drawing/2014/main" id="{BE5AFA84-561B-4497-A00A-30E67EBF3CF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3" name="Straight Connector 3652">
                <a:extLst>
                  <a:ext uri="{FF2B5EF4-FFF2-40B4-BE49-F238E27FC236}">
                    <a16:creationId xmlns:a16="http://schemas.microsoft.com/office/drawing/2014/main" id="{165359D3-C8AE-4D99-8F2E-4C48AF9D099D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4" name="Straight Connector 3653">
                <a:extLst>
                  <a:ext uri="{FF2B5EF4-FFF2-40B4-BE49-F238E27FC236}">
                    <a16:creationId xmlns:a16="http://schemas.microsoft.com/office/drawing/2014/main" id="{244C9B59-0A9D-482E-B6B7-218E029ECC4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5" name="Straight Connector 3654">
                <a:extLst>
                  <a:ext uri="{FF2B5EF4-FFF2-40B4-BE49-F238E27FC236}">
                    <a16:creationId xmlns:a16="http://schemas.microsoft.com/office/drawing/2014/main" id="{165364C1-429A-4EEB-82A2-FDA616AB1D80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6" name="Straight Connector 3655">
                <a:extLst>
                  <a:ext uri="{FF2B5EF4-FFF2-40B4-BE49-F238E27FC236}">
                    <a16:creationId xmlns:a16="http://schemas.microsoft.com/office/drawing/2014/main" id="{E5D4B5A9-A236-4F0D-B1C4-5477C3912E02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7" name="Straight Connector 3656">
                <a:extLst>
                  <a:ext uri="{FF2B5EF4-FFF2-40B4-BE49-F238E27FC236}">
                    <a16:creationId xmlns:a16="http://schemas.microsoft.com/office/drawing/2014/main" id="{448218C0-9DC4-4376-9334-18E747EA85F2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8" name="Straight Connector 3657">
                <a:extLst>
                  <a:ext uri="{FF2B5EF4-FFF2-40B4-BE49-F238E27FC236}">
                    <a16:creationId xmlns:a16="http://schemas.microsoft.com/office/drawing/2014/main" id="{C66FDBD2-C237-4BAC-9ACD-CF7673F3E34E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47" name="Rectangle 3646">
              <a:extLst>
                <a:ext uri="{FF2B5EF4-FFF2-40B4-BE49-F238E27FC236}">
                  <a16:creationId xmlns:a16="http://schemas.microsoft.com/office/drawing/2014/main" id="{8007450B-F1BE-44CC-AF46-93224A54B643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8" name="Rectangle 3647">
              <a:extLst>
                <a:ext uri="{FF2B5EF4-FFF2-40B4-BE49-F238E27FC236}">
                  <a16:creationId xmlns:a16="http://schemas.microsoft.com/office/drawing/2014/main" id="{9D6E2D3F-8461-4A46-870D-868117669A8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9" name="Rectangle 3648">
              <a:extLst>
                <a:ext uri="{FF2B5EF4-FFF2-40B4-BE49-F238E27FC236}">
                  <a16:creationId xmlns:a16="http://schemas.microsoft.com/office/drawing/2014/main" id="{C5B83F96-BADD-429B-A740-840ED64EB953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59" name="Group 3658">
            <a:extLst>
              <a:ext uri="{FF2B5EF4-FFF2-40B4-BE49-F238E27FC236}">
                <a16:creationId xmlns:a16="http://schemas.microsoft.com/office/drawing/2014/main" id="{79B0E4F3-4116-4DDA-89FC-77E6DB2034B3}"/>
              </a:ext>
            </a:extLst>
          </p:cNvPr>
          <p:cNvGrpSpPr/>
          <p:nvPr/>
        </p:nvGrpSpPr>
        <p:grpSpPr>
          <a:xfrm>
            <a:off x="1825840" y="1680254"/>
            <a:ext cx="735495" cy="453124"/>
            <a:chOff x="1926169" y="1632181"/>
            <a:chExt cx="540854" cy="333210"/>
          </a:xfrm>
        </p:grpSpPr>
        <p:sp>
          <p:nvSpPr>
            <p:cNvPr id="3660" name="Rectangle 3659">
              <a:extLst>
                <a:ext uri="{FF2B5EF4-FFF2-40B4-BE49-F238E27FC236}">
                  <a16:creationId xmlns:a16="http://schemas.microsoft.com/office/drawing/2014/main" id="{5334204F-F955-4255-8469-40789CE2808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1" name="Rectangle 3660">
              <a:extLst>
                <a:ext uri="{FF2B5EF4-FFF2-40B4-BE49-F238E27FC236}">
                  <a16:creationId xmlns:a16="http://schemas.microsoft.com/office/drawing/2014/main" id="{31AFA79C-611D-4DBE-B88A-24D711C85C4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62" name="Group 3661">
              <a:extLst>
                <a:ext uri="{FF2B5EF4-FFF2-40B4-BE49-F238E27FC236}">
                  <a16:creationId xmlns:a16="http://schemas.microsoft.com/office/drawing/2014/main" id="{A27A4A71-77B5-4104-8596-AC72CA4D7848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66" name="Straight Connector 3665">
                <a:extLst>
                  <a:ext uri="{FF2B5EF4-FFF2-40B4-BE49-F238E27FC236}">
                    <a16:creationId xmlns:a16="http://schemas.microsoft.com/office/drawing/2014/main" id="{EC33E88C-5540-4889-A54D-1A767574313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67" name="Straight Connector 3666">
                <a:extLst>
                  <a:ext uri="{FF2B5EF4-FFF2-40B4-BE49-F238E27FC236}">
                    <a16:creationId xmlns:a16="http://schemas.microsoft.com/office/drawing/2014/main" id="{7B687497-6451-4B19-B2A2-4EE784E31C7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68" name="Straight Connector 3667">
                <a:extLst>
                  <a:ext uri="{FF2B5EF4-FFF2-40B4-BE49-F238E27FC236}">
                    <a16:creationId xmlns:a16="http://schemas.microsoft.com/office/drawing/2014/main" id="{BA933642-A7E8-42B6-8622-F7024F04C715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69" name="Straight Connector 3668">
                <a:extLst>
                  <a:ext uri="{FF2B5EF4-FFF2-40B4-BE49-F238E27FC236}">
                    <a16:creationId xmlns:a16="http://schemas.microsoft.com/office/drawing/2014/main" id="{6001E3FC-9A07-4FD5-BA82-D83132A09FE7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70" name="Straight Connector 3669">
                <a:extLst>
                  <a:ext uri="{FF2B5EF4-FFF2-40B4-BE49-F238E27FC236}">
                    <a16:creationId xmlns:a16="http://schemas.microsoft.com/office/drawing/2014/main" id="{B26A88A0-8008-4D80-B0AA-D272EB0A171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71" name="Straight Connector 3670">
                <a:extLst>
                  <a:ext uri="{FF2B5EF4-FFF2-40B4-BE49-F238E27FC236}">
                    <a16:creationId xmlns:a16="http://schemas.microsoft.com/office/drawing/2014/main" id="{F73E8175-BF11-4AAA-BC74-03197007566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72" name="Straight Connector 3671">
                <a:extLst>
                  <a:ext uri="{FF2B5EF4-FFF2-40B4-BE49-F238E27FC236}">
                    <a16:creationId xmlns:a16="http://schemas.microsoft.com/office/drawing/2014/main" id="{B1B06B1F-7349-4E1D-B050-ADB4A738473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73" name="Straight Connector 3672">
                <a:extLst>
                  <a:ext uri="{FF2B5EF4-FFF2-40B4-BE49-F238E27FC236}">
                    <a16:creationId xmlns:a16="http://schemas.microsoft.com/office/drawing/2014/main" id="{6AC740E0-36BD-4E6D-9804-B675F736A91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74" name="Straight Connector 3673">
                <a:extLst>
                  <a:ext uri="{FF2B5EF4-FFF2-40B4-BE49-F238E27FC236}">
                    <a16:creationId xmlns:a16="http://schemas.microsoft.com/office/drawing/2014/main" id="{2FBC446C-4955-4291-81DD-54386E5F4FEF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63" name="Rectangle 3662">
              <a:extLst>
                <a:ext uri="{FF2B5EF4-FFF2-40B4-BE49-F238E27FC236}">
                  <a16:creationId xmlns:a16="http://schemas.microsoft.com/office/drawing/2014/main" id="{13CC1691-E560-40FC-B217-C5C968A45ED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4" name="Rectangle 3663">
              <a:extLst>
                <a:ext uri="{FF2B5EF4-FFF2-40B4-BE49-F238E27FC236}">
                  <a16:creationId xmlns:a16="http://schemas.microsoft.com/office/drawing/2014/main" id="{35173E81-DA75-485B-BFA5-9DD5A88C3954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5" name="Rectangle 3664">
              <a:extLst>
                <a:ext uri="{FF2B5EF4-FFF2-40B4-BE49-F238E27FC236}">
                  <a16:creationId xmlns:a16="http://schemas.microsoft.com/office/drawing/2014/main" id="{C6DAE734-6B16-4799-96A6-3AF84789B757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75" name="Group 3674">
            <a:extLst>
              <a:ext uri="{FF2B5EF4-FFF2-40B4-BE49-F238E27FC236}">
                <a16:creationId xmlns:a16="http://schemas.microsoft.com/office/drawing/2014/main" id="{41FDC095-C991-475F-BCFD-B685F383EDC2}"/>
              </a:ext>
            </a:extLst>
          </p:cNvPr>
          <p:cNvGrpSpPr/>
          <p:nvPr/>
        </p:nvGrpSpPr>
        <p:grpSpPr>
          <a:xfrm>
            <a:off x="3313829" y="2932766"/>
            <a:ext cx="735495" cy="453124"/>
            <a:chOff x="1926169" y="1632181"/>
            <a:chExt cx="540854" cy="333210"/>
          </a:xfrm>
        </p:grpSpPr>
        <p:sp>
          <p:nvSpPr>
            <p:cNvPr id="3676" name="Rectangle 3675">
              <a:extLst>
                <a:ext uri="{FF2B5EF4-FFF2-40B4-BE49-F238E27FC236}">
                  <a16:creationId xmlns:a16="http://schemas.microsoft.com/office/drawing/2014/main" id="{D3EC35FB-CA79-439C-A4D3-1E35B8F99B3E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77" name="Rectangle 3676">
              <a:extLst>
                <a:ext uri="{FF2B5EF4-FFF2-40B4-BE49-F238E27FC236}">
                  <a16:creationId xmlns:a16="http://schemas.microsoft.com/office/drawing/2014/main" id="{9BA6B17B-8E43-40D0-BA6D-6775736AC20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78" name="Group 3677">
              <a:extLst>
                <a:ext uri="{FF2B5EF4-FFF2-40B4-BE49-F238E27FC236}">
                  <a16:creationId xmlns:a16="http://schemas.microsoft.com/office/drawing/2014/main" id="{94D9A93A-4836-4FD0-B532-CD895E34282E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82" name="Straight Connector 3681">
                <a:extLst>
                  <a:ext uri="{FF2B5EF4-FFF2-40B4-BE49-F238E27FC236}">
                    <a16:creationId xmlns:a16="http://schemas.microsoft.com/office/drawing/2014/main" id="{8D239FF1-34A3-46B3-8808-3768762D6E75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3" name="Straight Connector 3682">
                <a:extLst>
                  <a:ext uri="{FF2B5EF4-FFF2-40B4-BE49-F238E27FC236}">
                    <a16:creationId xmlns:a16="http://schemas.microsoft.com/office/drawing/2014/main" id="{B0C0D7BE-680B-4CB9-A22A-31422610CAEC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4" name="Straight Connector 3683">
                <a:extLst>
                  <a:ext uri="{FF2B5EF4-FFF2-40B4-BE49-F238E27FC236}">
                    <a16:creationId xmlns:a16="http://schemas.microsoft.com/office/drawing/2014/main" id="{3A2C17E6-548B-4A95-95E3-B37C1A3428F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5" name="Straight Connector 3684">
                <a:extLst>
                  <a:ext uri="{FF2B5EF4-FFF2-40B4-BE49-F238E27FC236}">
                    <a16:creationId xmlns:a16="http://schemas.microsoft.com/office/drawing/2014/main" id="{DD7185AD-A968-46C9-A9A2-1C95AB63374F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6" name="Straight Connector 3685">
                <a:extLst>
                  <a:ext uri="{FF2B5EF4-FFF2-40B4-BE49-F238E27FC236}">
                    <a16:creationId xmlns:a16="http://schemas.microsoft.com/office/drawing/2014/main" id="{742D8216-9EF9-4150-A732-D6E11DD0CC2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7" name="Straight Connector 3686">
                <a:extLst>
                  <a:ext uri="{FF2B5EF4-FFF2-40B4-BE49-F238E27FC236}">
                    <a16:creationId xmlns:a16="http://schemas.microsoft.com/office/drawing/2014/main" id="{5DB7E1DF-AF39-408D-9057-39C4B2A67FE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8" name="Straight Connector 3687">
                <a:extLst>
                  <a:ext uri="{FF2B5EF4-FFF2-40B4-BE49-F238E27FC236}">
                    <a16:creationId xmlns:a16="http://schemas.microsoft.com/office/drawing/2014/main" id="{E4EAEEAB-7948-4F1F-950D-884D2F39939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9" name="Straight Connector 3688">
                <a:extLst>
                  <a:ext uri="{FF2B5EF4-FFF2-40B4-BE49-F238E27FC236}">
                    <a16:creationId xmlns:a16="http://schemas.microsoft.com/office/drawing/2014/main" id="{EA784974-BF8E-4682-9A34-E371FAAF517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90" name="Straight Connector 3689">
                <a:extLst>
                  <a:ext uri="{FF2B5EF4-FFF2-40B4-BE49-F238E27FC236}">
                    <a16:creationId xmlns:a16="http://schemas.microsoft.com/office/drawing/2014/main" id="{8C175CA0-1143-479A-B1BD-459A9956C94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79" name="Rectangle 3678">
              <a:extLst>
                <a:ext uri="{FF2B5EF4-FFF2-40B4-BE49-F238E27FC236}">
                  <a16:creationId xmlns:a16="http://schemas.microsoft.com/office/drawing/2014/main" id="{611051C6-5D89-4302-8395-41944AA2C486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80" name="Rectangle 3679">
              <a:extLst>
                <a:ext uri="{FF2B5EF4-FFF2-40B4-BE49-F238E27FC236}">
                  <a16:creationId xmlns:a16="http://schemas.microsoft.com/office/drawing/2014/main" id="{E0F3D7A2-B028-4979-B33D-1993A219CB32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81" name="Rectangle 3680">
              <a:extLst>
                <a:ext uri="{FF2B5EF4-FFF2-40B4-BE49-F238E27FC236}">
                  <a16:creationId xmlns:a16="http://schemas.microsoft.com/office/drawing/2014/main" id="{4E417E78-BB43-403F-A160-C1F940C6112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91" name="Group 3690">
            <a:extLst>
              <a:ext uri="{FF2B5EF4-FFF2-40B4-BE49-F238E27FC236}">
                <a16:creationId xmlns:a16="http://schemas.microsoft.com/office/drawing/2014/main" id="{D9184BD0-EF82-484B-BA55-E72D205C5ECF}"/>
              </a:ext>
            </a:extLst>
          </p:cNvPr>
          <p:cNvGrpSpPr/>
          <p:nvPr/>
        </p:nvGrpSpPr>
        <p:grpSpPr>
          <a:xfrm>
            <a:off x="4051043" y="2932766"/>
            <a:ext cx="735495" cy="453124"/>
            <a:chOff x="1926169" y="1632181"/>
            <a:chExt cx="540854" cy="333210"/>
          </a:xfrm>
        </p:grpSpPr>
        <p:sp>
          <p:nvSpPr>
            <p:cNvPr id="3692" name="Rectangle 3691">
              <a:extLst>
                <a:ext uri="{FF2B5EF4-FFF2-40B4-BE49-F238E27FC236}">
                  <a16:creationId xmlns:a16="http://schemas.microsoft.com/office/drawing/2014/main" id="{FB7C9D02-8327-43ED-AA70-161FC087988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3" name="Rectangle 3692">
              <a:extLst>
                <a:ext uri="{FF2B5EF4-FFF2-40B4-BE49-F238E27FC236}">
                  <a16:creationId xmlns:a16="http://schemas.microsoft.com/office/drawing/2014/main" id="{62B9845C-7799-47BD-97C3-6158724E2BBB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94" name="Group 3693">
              <a:extLst>
                <a:ext uri="{FF2B5EF4-FFF2-40B4-BE49-F238E27FC236}">
                  <a16:creationId xmlns:a16="http://schemas.microsoft.com/office/drawing/2014/main" id="{4C91E7A3-AB36-469B-BA5F-254B62004CE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98" name="Straight Connector 3697">
                <a:extLst>
                  <a:ext uri="{FF2B5EF4-FFF2-40B4-BE49-F238E27FC236}">
                    <a16:creationId xmlns:a16="http://schemas.microsoft.com/office/drawing/2014/main" id="{2FEA2265-3429-4F4E-8850-3B0C4C3D9CF9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99" name="Straight Connector 3698">
                <a:extLst>
                  <a:ext uri="{FF2B5EF4-FFF2-40B4-BE49-F238E27FC236}">
                    <a16:creationId xmlns:a16="http://schemas.microsoft.com/office/drawing/2014/main" id="{EB5C5AAF-7F17-47AE-A678-BE7EB6327A5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0" name="Straight Connector 3699">
                <a:extLst>
                  <a:ext uri="{FF2B5EF4-FFF2-40B4-BE49-F238E27FC236}">
                    <a16:creationId xmlns:a16="http://schemas.microsoft.com/office/drawing/2014/main" id="{3F800F66-711A-43B1-A88F-5E9818A4B43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1" name="Straight Connector 3700">
                <a:extLst>
                  <a:ext uri="{FF2B5EF4-FFF2-40B4-BE49-F238E27FC236}">
                    <a16:creationId xmlns:a16="http://schemas.microsoft.com/office/drawing/2014/main" id="{C55CFDCB-54B0-4D5B-8B93-444AC5795A2F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2" name="Straight Connector 3701">
                <a:extLst>
                  <a:ext uri="{FF2B5EF4-FFF2-40B4-BE49-F238E27FC236}">
                    <a16:creationId xmlns:a16="http://schemas.microsoft.com/office/drawing/2014/main" id="{4561B429-39BA-4E71-8D51-D2F3E4FFE0D8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3" name="Straight Connector 3702">
                <a:extLst>
                  <a:ext uri="{FF2B5EF4-FFF2-40B4-BE49-F238E27FC236}">
                    <a16:creationId xmlns:a16="http://schemas.microsoft.com/office/drawing/2014/main" id="{3D9E551D-0114-403F-B03E-AAEC98D673AC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4" name="Straight Connector 3703">
                <a:extLst>
                  <a:ext uri="{FF2B5EF4-FFF2-40B4-BE49-F238E27FC236}">
                    <a16:creationId xmlns:a16="http://schemas.microsoft.com/office/drawing/2014/main" id="{455E8658-2A2E-449C-8C61-43DA0F856D6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5" name="Straight Connector 3704">
                <a:extLst>
                  <a:ext uri="{FF2B5EF4-FFF2-40B4-BE49-F238E27FC236}">
                    <a16:creationId xmlns:a16="http://schemas.microsoft.com/office/drawing/2014/main" id="{8707A7C9-281E-4E3F-AEF5-D3B3E89D896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6" name="Straight Connector 3705">
                <a:extLst>
                  <a:ext uri="{FF2B5EF4-FFF2-40B4-BE49-F238E27FC236}">
                    <a16:creationId xmlns:a16="http://schemas.microsoft.com/office/drawing/2014/main" id="{5D126B05-C4A7-4EF6-BE94-236886B13B3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95" name="Rectangle 3694">
              <a:extLst>
                <a:ext uri="{FF2B5EF4-FFF2-40B4-BE49-F238E27FC236}">
                  <a16:creationId xmlns:a16="http://schemas.microsoft.com/office/drawing/2014/main" id="{FEE1A9BD-2DF4-419F-9CDF-FA1549E4876F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6" name="Rectangle 3695">
              <a:extLst>
                <a:ext uri="{FF2B5EF4-FFF2-40B4-BE49-F238E27FC236}">
                  <a16:creationId xmlns:a16="http://schemas.microsoft.com/office/drawing/2014/main" id="{87655EB5-67BE-4D60-A9EF-1108A7754D4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7" name="Rectangle 3696">
              <a:extLst>
                <a:ext uri="{FF2B5EF4-FFF2-40B4-BE49-F238E27FC236}">
                  <a16:creationId xmlns:a16="http://schemas.microsoft.com/office/drawing/2014/main" id="{23FEEC6C-FE35-440F-88FF-A55BE3B24C3C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07" name="Group 3706">
            <a:extLst>
              <a:ext uri="{FF2B5EF4-FFF2-40B4-BE49-F238E27FC236}">
                <a16:creationId xmlns:a16="http://schemas.microsoft.com/office/drawing/2014/main" id="{9534A4FA-851F-4876-BB56-7850445D08E1}"/>
              </a:ext>
            </a:extLst>
          </p:cNvPr>
          <p:cNvGrpSpPr/>
          <p:nvPr/>
        </p:nvGrpSpPr>
        <p:grpSpPr>
          <a:xfrm>
            <a:off x="3313829" y="2515262"/>
            <a:ext cx="735495" cy="453124"/>
            <a:chOff x="1926169" y="1632181"/>
            <a:chExt cx="540854" cy="333210"/>
          </a:xfrm>
        </p:grpSpPr>
        <p:sp>
          <p:nvSpPr>
            <p:cNvPr id="3708" name="Rectangle 3707">
              <a:extLst>
                <a:ext uri="{FF2B5EF4-FFF2-40B4-BE49-F238E27FC236}">
                  <a16:creationId xmlns:a16="http://schemas.microsoft.com/office/drawing/2014/main" id="{FBDBA984-6220-4C4C-88AC-08979537EA9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09" name="Rectangle 3708">
              <a:extLst>
                <a:ext uri="{FF2B5EF4-FFF2-40B4-BE49-F238E27FC236}">
                  <a16:creationId xmlns:a16="http://schemas.microsoft.com/office/drawing/2014/main" id="{289218C1-810D-4317-829F-CB0732DF981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10" name="Group 3709">
              <a:extLst>
                <a:ext uri="{FF2B5EF4-FFF2-40B4-BE49-F238E27FC236}">
                  <a16:creationId xmlns:a16="http://schemas.microsoft.com/office/drawing/2014/main" id="{EFE9F768-181D-4CE5-AB0C-6BB09615852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14" name="Straight Connector 3713">
                <a:extLst>
                  <a:ext uri="{FF2B5EF4-FFF2-40B4-BE49-F238E27FC236}">
                    <a16:creationId xmlns:a16="http://schemas.microsoft.com/office/drawing/2014/main" id="{B6D1BEFB-4DEE-4AB6-8A17-823195A18699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15" name="Straight Connector 3714">
                <a:extLst>
                  <a:ext uri="{FF2B5EF4-FFF2-40B4-BE49-F238E27FC236}">
                    <a16:creationId xmlns:a16="http://schemas.microsoft.com/office/drawing/2014/main" id="{966A506E-6E60-4655-9775-B42BD948CCD4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16" name="Straight Connector 3715">
                <a:extLst>
                  <a:ext uri="{FF2B5EF4-FFF2-40B4-BE49-F238E27FC236}">
                    <a16:creationId xmlns:a16="http://schemas.microsoft.com/office/drawing/2014/main" id="{EEC0B6FB-FDD4-4A40-9F47-C31A589764A0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17" name="Straight Connector 3716">
                <a:extLst>
                  <a:ext uri="{FF2B5EF4-FFF2-40B4-BE49-F238E27FC236}">
                    <a16:creationId xmlns:a16="http://schemas.microsoft.com/office/drawing/2014/main" id="{7161649B-CE72-47D9-9D71-45957C7C1AB1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18" name="Straight Connector 3717">
                <a:extLst>
                  <a:ext uri="{FF2B5EF4-FFF2-40B4-BE49-F238E27FC236}">
                    <a16:creationId xmlns:a16="http://schemas.microsoft.com/office/drawing/2014/main" id="{EDDC603A-90C7-4C07-BE55-F44196899647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19" name="Straight Connector 3718">
                <a:extLst>
                  <a:ext uri="{FF2B5EF4-FFF2-40B4-BE49-F238E27FC236}">
                    <a16:creationId xmlns:a16="http://schemas.microsoft.com/office/drawing/2014/main" id="{5D284A77-C75E-42B7-AA90-23CC0373080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20" name="Straight Connector 3719">
                <a:extLst>
                  <a:ext uri="{FF2B5EF4-FFF2-40B4-BE49-F238E27FC236}">
                    <a16:creationId xmlns:a16="http://schemas.microsoft.com/office/drawing/2014/main" id="{1C9C40FB-28E8-4AF1-82D8-DCCD1A811CC4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21" name="Straight Connector 3720">
                <a:extLst>
                  <a:ext uri="{FF2B5EF4-FFF2-40B4-BE49-F238E27FC236}">
                    <a16:creationId xmlns:a16="http://schemas.microsoft.com/office/drawing/2014/main" id="{640B8A67-3F49-49FA-8800-338C44036CB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22" name="Straight Connector 3721">
                <a:extLst>
                  <a:ext uri="{FF2B5EF4-FFF2-40B4-BE49-F238E27FC236}">
                    <a16:creationId xmlns:a16="http://schemas.microsoft.com/office/drawing/2014/main" id="{1DD1B7B0-69EA-4B8A-8D81-096C908CEC63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11" name="Rectangle 3710">
              <a:extLst>
                <a:ext uri="{FF2B5EF4-FFF2-40B4-BE49-F238E27FC236}">
                  <a16:creationId xmlns:a16="http://schemas.microsoft.com/office/drawing/2014/main" id="{06F86C13-7063-411B-8BC5-156441ACB31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12" name="Rectangle 3711">
              <a:extLst>
                <a:ext uri="{FF2B5EF4-FFF2-40B4-BE49-F238E27FC236}">
                  <a16:creationId xmlns:a16="http://schemas.microsoft.com/office/drawing/2014/main" id="{FB45AD92-B891-4092-95C9-AFCEC4108E4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13" name="Rectangle 3712">
              <a:extLst>
                <a:ext uri="{FF2B5EF4-FFF2-40B4-BE49-F238E27FC236}">
                  <a16:creationId xmlns:a16="http://schemas.microsoft.com/office/drawing/2014/main" id="{6EF4AC27-F0D9-45C3-B061-21ADC40B897A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23" name="Group 3722">
            <a:extLst>
              <a:ext uri="{FF2B5EF4-FFF2-40B4-BE49-F238E27FC236}">
                <a16:creationId xmlns:a16="http://schemas.microsoft.com/office/drawing/2014/main" id="{C6E4671F-EA60-48AF-ACB7-DADF1FD93E0B}"/>
              </a:ext>
            </a:extLst>
          </p:cNvPr>
          <p:cNvGrpSpPr/>
          <p:nvPr/>
        </p:nvGrpSpPr>
        <p:grpSpPr>
          <a:xfrm>
            <a:off x="4051043" y="2515262"/>
            <a:ext cx="735495" cy="453124"/>
            <a:chOff x="1926169" y="1632181"/>
            <a:chExt cx="540854" cy="333210"/>
          </a:xfrm>
        </p:grpSpPr>
        <p:sp>
          <p:nvSpPr>
            <p:cNvPr id="3724" name="Rectangle 3723">
              <a:extLst>
                <a:ext uri="{FF2B5EF4-FFF2-40B4-BE49-F238E27FC236}">
                  <a16:creationId xmlns:a16="http://schemas.microsoft.com/office/drawing/2014/main" id="{051581E4-1E4F-4466-814D-38E91FCF1D70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5" name="Rectangle 3724">
              <a:extLst>
                <a:ext uri="{FF2B5EF4-FFF2-40B4-BE49-F238E27FC236}">
                  <a16:creationId xmlns:a16="http://schemas.microsoft.com/office/drawing/2014/main" id="{A768EB93-7668-4A35-89BA-67DED0B0CCC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26" name="Group 3725">
              <a:extLst>
                <a:ext uri="{FF2B5EF4-FFF2-40B4-BE49-F238E27FC236}">
                  <a16:creationId xmlns:a16="http://schemas.microsoft.com/office/drawing/2014/main" id="{F739BE90-F63F-4E84-9960-A9B3331D6CD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30" name="Straight Connector 3729">
                <a:extLst>
                  <a:ext uri="{FF2B5EF4-FFF2-40B4-BE49-F238E27FC236}">
                    <a16:creationId xmlns:a16="http://schemas.microsoft.com/office/drawing/2014/main" id="{874C75D9-5CB1-4086-81E4-6BD3313AFADE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1" name="Straight Connector 3730">
                <a:extLst>
                  <a:ext uri="{FF2B5EF4-FFF2-40B4-BE49-F238E27FC236}">
                    <a16:creationId xmlns:a16="http://schemas.microsoft.com/office/drawing/2014/main" id="{9C132546-DC18-456E-8B87-F24517AC756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2" name="Straight Connector 3731">
                <a:extLst>
                  <a:ext uri="{FF2B5EF4-FFF2-40B4-BE49-F238E27FC236}">
                    <a16:creationId xmlns:a16="http://schemas.microsoft.com/office/drawing/2014/main" id="{40289B5E-2F77-4E3F-806B-5175AD1C758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3" name="Straight Connector 3732">
                <a:extLst>
                  <a:ext uri="{FF2B5EF4-FFF2-40B4-BE49-F238E27FC236}">
                    <a16:creationId xmlns:a16="http://schemas.microsoft.com/office/drawing/2014/main" id="{A1927210-7DED-443F-9E4D-65977D8A8E2F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4" name="Straight Connector 3733">
                <a:extLst>
                  <a:ext uri="{FF2B5EF4-FFF2-40B4-BE49-F238E27FC236}">
                    <a16:creationId xmlns:a16="http://schemas.microsoft.com/office/drawing/2014/main" id="{32676B43-B59F-457E-AD45-B70DC43BDFED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5" name="Straight Connector 3734">
                <a:extLst>
                  <a:ext uri="{FF2B5EF4-FFF2-40B4-BE49-F238E27FC236}">
                    <a16:creationId xmlns:a16="http://schemas.microsoft.com/office/drawing/2014/main" id="{8836CC9F-93FD-420C-A786-4C69D75D766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6" name="Straight Connector 3735">
                <a:extLst>
                  <a:ext uri="{FF2B5EF4-FFF2-40B4-BE49-F238E27FC236}">
                    <a16:creationId xmlns:a16="http://schemas.microsoft.com/office/drawing/2014/main" id="{FF71697C-F211-4442-AF7A-9D14C91C972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7" name="Straight Connector 3736">
                <a:extLst>
                  <a:ext uri="{FF2B5EF4-FFF2-40B4-BE49-F238E27FC236}">
                    <a16:creationId xmlns:a16="http://schemas.microsoft.com/office/drawing/2014/main" id="{B3036921-8539-49E5-9A42-91ECE94167F7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8" name="Straight Connector 3737">
                <a:extLst>
                  <a:ext uri="{FF2B5EF4-FFF2-40B4-BE49-F238E27FC236}">
                    <a16:creationId xmlns:a16="http://schemas.microsoft.com/office/drawing/2014/main" id="{1E6FDF2F-1B61-406B-8715-4BCEAC010427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27" name="Rectangle 3726">
              <a:extLst>
                <a:ext uri="{FF2B5EF4-FFF2-40B4-BE49-F238E27FC236}">
                  <a16:creationId xmlns:a16="http://schemas.microsoft.com/office/drawing/2014/main" id="{225972C4-2880-4F13-BAEB-F606E525D0B8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8" name="Rectangle 3727">
              <a:extLst>
                <a:ext uri="{FF2B5EF4-FFF2-40B4-BE49-F238E27FC236}">
                  <a16:creationId xmlns:a16="http://schemas.microsoft.com/office/drawing/2014/main" id="{DEC31BAD-779D-4BEA-AE2A-7F5264DC118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9" name="Rectangle 3728">
              <a:extLst>
                <a:ext uri="{FF2B5EF4-FFF2-40B4-BE49-F238E27FC236}">
                  <a16:creationId xmlns:a16="http://schemas.microsoft.com/office/drawing/2014/main" id="{3C05E1C1-ED08-4896-97D2-025A9CD5EC2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39" name="Group 3738">
            <a:extLst>
              <a:ext uri="{FF2B5EF4-FFF2-40B4-BE49-F238E27FC236}">
                <a16:creationId xmlns:a16="http://schemas.microsoft.com/office/drawing/2014/main" id="{97FF5FD4-9147-4EC0-8085-9532797E1269}"/>
              </a:ext>
            </a:extLst>
          </p:cNvPr>
          <p:cNvGrpSpPr/>
          <p:nvPr/>
        </p:nvGrpSpPr>
        <p:grpSpPr>
          <a:xfrm>
            <a:off x="3313829" y="2097758"/>
            <a:ext cx="735495" cy="453124"/>
            <a:chOff x="1926169" y="1632181"/>
            <a:chExt cx="540854" cy="333210"/>
          </a:xfrm>
        </p:grpSpPr>
        <p:sp>
          <p:nvSpPr>
            <p:cNvPr id="3740" name="Rectangle 3739">
              <a:extLst>
                <a:ext uri="{FF2B5EF4-FFF2-40B4-BE49-F238E27FC236}">
                  <a16:creationId xmlns:a16="http://schemas.microsoft.com/office/drawing/2014/main" id="{C5479504-A2B4-46FA-8C76-F58F2BB4803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1" name="Rectangle 3740">
              <a:extLst>
                <a:ext uri="{FF2B5EF4-FFF2-40B4-BE49-F238E27FC236}">
                  <a16:creationId xmlns:a16="http://schemas.microsoft.com/office/drawing/2014/main" id="{7FBE9728-BE8F-4136-A723-127CBF789C2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42" name="Group 3741">
              <a:extLst>
                <a:ext uri="{FF2B5EF4-FFF2-40B4-BE49-F238E27FC236}">
                  <a16:creationId xmlns:a16="http://schemas.microsoft.com/office/drawing/2014/main" id="{39FB8672-7DC3-4CDC-8B1E-A9988BC00CA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46" name="Straight Connector 3745">
                <a:extLst>
                  <a:ext uri="{FF2B5EF4-FFF2-40B4-BE49-F238E27FC236}">
                    <a16:creationId xmlns:a16="http://schemas.microsoft.com/office/drawing/2014/main" id="{F53876F8-39FE-48D4-95E0-02041C164E8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47" name="Straight Connector 3746">
                <a:extLst>
                  <a:ext uri="{FF2B5EF4-FFF2-40B4-BE49-F238E27FC236}">
                    <a16:creationId xmlns:a16="http://schemas.microsoft.com/office/drawing/2014/main" id="{12A90551-648F-40B7-9472-7E4F8B2BCFE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48" name="Straight Connector 3747">
                <a:extLst>
                  <a:ext uri="{FF2B5EF4-FFF2-40B4-BE49-F238E27FC236}">
                    <a16:creationId xmlns:a16="http://schemas.microsoft.com/office/drawing/2014/main" id="{430391F1-4386-4288-B277-24926E8054B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49" name="Straight Connector 3748">
                <a:extLst>
                  <a:ext uri="{FF2B5EF4-FFF2-40B4-BE49-F238E27FC236}">
                    <a16:creationId xmlns:a16="http://schemas.microsoft.com/office/drawing/2014/main" id="{0721A967-E206-42C9-8348-7C0A3A7FC996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50" name="Straight Connector 3749">
                <a:extLst>
                  <a:ext uri="{FF2B5EF4-FFF2-40B4-BE49-F238E27FC236}">
                    <a16:creationId xmlns:a16="http://schemas.microsoft.com/office/drawing/2014/main" id="{CD14AB68-94B3-46A7-BD22-586F6CE0157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51" name="Straight Connector 3750">
                <a:extLst>
                  <a:ext uri="{FF2B5EF4-FFF2-40B4-BE49-F238E27FC236}">
                    <a16:creationId xmlns:a16="http://schemas.microsoft.com/office/drawing/2014/main" id="{7A045062-85F9-44A0-B0EA-066CD50F3F08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52" name="Straight Connector 3751">
                <a:extLst>
                  <a:ext uri="{FF2B5EF4-FFF2-40B4-BE49-F238E27FC236}">
                    <a16:creationId xmlns:a16="http://schemas.microsoft.com/office/drawing/2014/main" id="{E0DE370B-36EF-4B70-8971-EC01CEAC41F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53" name="Straight Connector 3752">
                <a:extLst>
                  <a:ext uri="{FF2B5EF4-FFF2-40B4-BE49-F238E27FC236}">
                    <a16:creationId xmlns:a16="http://schemas.microsoft.com/office/drawing/2014/main" id="{9E2F6796-FF47-48CE-BC62-C0AB7FE6A78C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54" name="Straight Connector 3753">
                <a:extLst>
                  <a:ext uri="{FF2B5EF4-FFF2-40B4-BE49-F238E27FC236}">
                    <a16:creationId xmlns:a16="http://schemas.microsoft.com/office/drawing/2014/main" id="{4F3454B9-C2CF-4719-B707-B958F191D4C7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43" name="Rectangle 3742">
              <a:extLst>
                <a:ext uri="{FF2B5EF4-FFF2-40B4-BE49-F238E27FC236}">
                  <a16:creationId xmlns:a16="http://schemas.microsoft.com/office/drawing/2014/main" id="{37CF4654-828B-4878-BF20-B7314752278E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4" name="Rectangle 3743">
              <a:extLst>
                <a:ext uri="{FF2B5EF4-FFF2-40B4-BE49-F238E27FC236}">
                  <a16:creationId xmlns:a16="http://schemas.microsoft.com/office/drawing/2014/main" id="{53DA752D-453E-4B74-BAFD-20FAB47D091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5" name="Rectangle 3744">
              <a:extLst>
                <a:ext uri="{FF2B5EF4-FFF2-40B4-BE49-F238E27FC236}">
                  <a16:creationId xmlns:a16="http://schemas.microsoft.com/office/drawing/2014/main" id="{3B0438B8-DEB9-47FD-8DEF-59FDAA013F23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55" name="Group 3754">
            <a:extLst>
              <a:ext uri="{FF2B5EF4-FFF2-40B4-BE49-F238E27FC236}">
                <a16:creationId xmlns:a16="http://schemas.microsoft.com/office/drawing/2014/main" id="{DB40240D-3948-449B-B8D4-D57E34527599}"/>
              </a:ext>
            </a:extLst>
          </p:cNvPr>
          <p:cNvGrpSpPr/>
          <p:nvPr/>
        </p:nvGrpSpPr>
        <p:grpSpPr>
          <a:xfrm>
            <a:off x="4051043" y="2097758"/>
            <a:ext cx="735495" cy="453124"/>
            <a:chOff x="1926169" y="1632181"/>
            <a:chExt cx="540854" cy="333210"/>
          </a:xfrm>
        </p:grpSpPr>
        <p:sp>
          <p:nvSpPr>
            <p:cNvPr id="3756" name="Rectangle 3755">
              <a:extLst>
                <a:ext uri="{FF2B5EF4-FFF2-40B4-BE49-F238E27FC236}">
                  <a16:creationId xmlns:a16="http://schemas.microsoft.com/office/drawing/2014/main" id="{7B325FE4-B3C3-4F66-8116-8DCA4815C31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57" name="Rectangle 3756">
              <a:extLst>
                <a:ext uri="{FF2B5EF4-FFF2-40B4-BE49-F238E27FC236}">
                  <a16:creationId xmlns:a16="http://schemas.microsoft.com/office/drawing/2014/main" id="{468EDC30-4649-40E9-AA73-A48F3CEE007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58" name="Group 3757">
              <a:extLst>
                <a:ext uri="{FF2B5EF4-FFF2-40B4-BE49-F238E27FC236}">
                  <a16:creationId xmlns:a16="http://schemas.microsoft.com/office/drawing/2014/main" id="{8B7E9156-44B5-4BA4-919C-16918D746120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62" name="Straight Connector 3761">
                <a:extLst>
                  <a:ext uri="{FF2B5EF4-FFF2-40B4-BE49-F238E27FC236}">
                    <a16:creationId xmlns:a16="http://schemas.microsoft.com/office/drawing/2014/main" id="{DA6E6BF6-0E04-4B1D-BC10-FE73DF728977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3" name="Straight Connector 3762">
                <a:extLst>
                  <a:ext uri="{FF2B5EF4-FFF2-40B4-BE49-F238E27FC236}">
                    <a16:creationId xmlns:a16="http://schemas.microsoft.com/office/drawing/2014/main" id="{D771ACC0-A98D-4E7A-BB0B-A9BAB26D9C5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4" name="Straight Connector 3763">
                <a:extLst>
                  <a:ext uri="{FF2B5EF4-FFF2-40B4-BE49-F238E27FC236}">
                    <a16:creationId xmlns:a16="http://schemas.microsoft.com/office/drawing/2014/main" id="{EA3C2E39-7635-4E39-929B-789CE3DC7C24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5" name="Straight Connector 3764">
                <a:extLst>
                  <a:ext uri="{FF2B5EF4-FFF2-40B4-BE49-F238E27FC236}">
                    <a16:creationId xmlns:a16="http://schemas.microsoft.com/office/drawing/2014/main" id="{C97A4559-9873-406A-A9B4-D87283E3E54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6" name="Straight Connector 3765">
                <a:extLst>
                  <a:ext uri="{FF2B5EF4-FFF2-40B4-BE49-F238E27FC236}">
                    <a16:creationId xmlns:a16="http://schemas.microsoft.com/office/drawing/2014/main" id="{EDCD8345-73D5-4C62-991E-4CF20C70228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7" name="Straight Connector 3766">
                <a:extLst>
                  <a:ext uri="{FF2B5EF4-FFF2-40B4-BE49-F238E27FC236}">
                    <a16:creationId xmlns:a16="http://schemas.microsoft.com/office/drawing/2014/main" id="{E0D7DEEB-31F7-489F-8924-B066D77C960F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8" name="Straight Connector 3767">
                <a:extLst>
                  <a:ext uri="{FF2B5EF4-FFF2-40B4-BE49-F238E27FC236}">
                    <a16:creationId xmlns:a16="http://schemas.microsoft.com/office/drawing/2014/main" id="{758F6196-62BC-4C67-8DC4-0B8A734ED8C5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9" name="Straight Connector 3768">
                <a:extLst>
                  <a:ext uri="{FF2B5EF4-FFF2-40B4-BE49-F238E27FC236}">
                    <a16:creationId xmlns:a16="http://schemas.microsoft.com/office/drawing/2014/main" id="{53200A58-48F4-48CB-925F-B1DAC6FCB9E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70" name="Straight Connector 3769">
                <a:extLst>
                  <a:ext uri="{FF2B5EF4-FFF2-40B4-BE49-F238E27FC236}">
                    <a16:creationId xmlns:a16="http://schemas.microsoft.com/office/drawing/2014/main" id="{8C3B6B25-3F43-4AF0-8212-549BFA0B7CD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59" name="Rectangle 3758">
              <a:extLst>
                <a:ext uri="{FF2B5EF4-FFF2-40B4-BE49-F238E27FC236}">
                  <a16:creationId xmlns:a16="http://schemas.microsoft.com/office/drawing/2014/main" id="{9A7A1246-3691-45AC-8F55-570A71511FE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60" name="Rectangle 3759">
              <a:extLst>
                <a:ext uri="{FF2B5EF4-FFF2-40B4-BE49-F238E27FC236}">
                  <a16:creationId xmlns:a16="http://schemas.microsoft.com/office/drawing/2014/main" id="{2E100823-E7A1-49B9-A5DD-2C6324E9953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61" name="Rectangle 3760">
              <a:extLst>
                <a:ext uri="{FF2B5EF4-FFF2-40B4-BE49-F238E27FC236}">
                  <a16:creationId xmlns:a16="http://schemas.microsoft.com/office/drawing/2014/main" id="{6F760678-F6C1-42D1-83D9-1339E6D659E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71" name="Group 3770">
            <a:extLst>
              <a:ext uri="{FF2B5EF4-FFF2-40B4-BE49-F238E27FC236}">
                <a16:creationId xmlns:a16="http://schemas.microsoft.com/office/drawing/2014/main" id="{FD8D5197-54DE-48EB-937F-D57349A35643}"/>
              </a:ext>
            </a:extLst>
          </p:cNvPr>
          <p:cNvGrpSpPr/>
          <p:nvPr/>
        </p:nvGrpSpPr>
        <p:grpSpPr>
          <a:xfrm>
            <a:off x="3313829" y="1680254"/>
            <a:ext cx="735495" cy="453124"/>
            <a:chOff x="1926169" y="1632181"/>
            <a:chExt cx="540854" cy="333210"/>
          </a:xfrm>
        </p:grpSpPr>
        <p:sp>
          <p:nvSpPr>
            <p:cNvPr id="3772" name="Rectangle 3771">
              <a:extLst>
                <a:ext uri="{FF2B5EF4-FFF2-40B4-BE49-F238E27FC236}">
                  <a16:creationId xmlns:a16="http://schemas.microsoft.com/office/drawing/2014/main" id="{25104FA5-4EF0-4851-92F0-B20D0C35278D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3" name="Rectangle 3772">
              <a:extLst>
                <a:ext uri="{FF2B5EF4-FFF2-40B4-BE49-F238E27FC236}">
                  <a16:creationId xmlns:a16="http://schemas.microsoft.com/office/drawing/2014/main" id="{6C951761-9693-4BD3-85D8-6FAD10C2626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74" name="Group 3773">
              <a:extLst>
                <a:ext uri="{FF2B5EF4-FFF2-40B4-BE49-F238E27FC236}">
                  <a16:creationId xmlns:a16="http://schemas.microsoft.com/office/drawing/2014/main" id="{61F998F7-71D3-4A40-AF28-B763895C9A1F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78" name="Straight Connector 3777">
                <a:extLst>
                  <a:ext uri="{FF2B5EF4-FFF2-40B4-BE49-F238E27FC236}">
                    <a16:creationId xmlns:a16="http://schemas.microsoft.com/office/drawing/2014/main" id="{6111020B-5614-4FA8-A7A3-F765FFA7382A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79" name="Straight Connector 3778">
                <a:extLst>
                  <a:ext uri="{FF2B5EF4-FFF2-40B4-BE49-F238E27FC236}">
                    <a16:creationId xmlns:a16="http://schemas.microsoft.com/office/drawing/2014/main" id="{0581F4FE-4B17-46B8-9EE2-604CBFC841A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0" name="Straight Connector 3779">
                <a:extLst>
                  <a:ext uri="{FF2B5EF4-FFF2-40B4-BE49-F238E27FC236}">
                    <a16:creationId xmlns:a16="http://schemas.microsoft.com/office/drawing/2014/main" id="{74E164A9-7D8E-4854-97A1-39FC45809AE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1" name="Straight Connector 3780">
                <a:extLst>
                  <a:ext uri="{FF2B5EF4-FFF2-40B4-BE49-F238E27FC236}">
                    <a16:creationId xmlns:a16="http://schemas.microsoft.com/office/drawing/2014/main" id="{70FE8961-B78C-43C5-822A-A3A23CE9FFC7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2" name="Straight Connector 3781">
                <a:extLst>
                  <a:ext uri="{FF2B5EF4-FFF2-40B4-BE49-F238E27FC236}">
                    <a16:creationId xmlns:a16="http://schemas.microsoft.com/office/drawing/2014/main" id="{C661DA60-8FEE-457D-B3AC-446C8DEB34ED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3" name="Straight Connector 3782">
                <a:extLst>
                  <a:ext uri="{FF2B5EF4-FFF2-40B4-BE49-F238E27FC236}">
                    <a16:creationId xmlns:a16="http://schemas.microsoft.com/office/drawing/2014/main" id="{A29D1393-5636-434F-AF41-F975811BB7F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4" name="Straight Connector 3783">
                <a:extLst>
                  <a:ext uri="{FF2B5EF4-FFF2-40B4-BE49-F238E27FC236}">
                    <a16:creationId xmlns:a16="http://schemas.microsoft.com/office/drawing/2014/main" id="{56F9A757-AAC6-47EF-B7AB-3F2A6AF4F77F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5" name="Straight Connector 3784">
                <a:extLst>
                  <a:ext uri="{FF2B5EF4-FFF2-40B4-BE49-F238E27FC236}">
                    <a16:creationId xmlns:a16="http://schemas.microsoft.com/office/drawing/2014/main" id="{0BBD23C3-3F17-495D-B1FF-294E94FFC71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6" name="Straight Connector 3785">
                <a:extLst>
                  <a:ext uri="{FF2B5EF4-FFF2-40B4-BE49-F238E27FC236}">
                    <a16:creationId xmlns:a16="http://schemas.microsoft.com/office/drawing/2014/main" id="{F3C7AD50-5F2F-419D-8AB9-6E3DA318299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75" name="Rectangle 3774">
              <a:extLst>
                <a:ext uri="{FF2B5EF4-FFF2-40B4-BE49-F238E27FC236}">
                  <a16:creationId xmlns:a16="http://schemas.microsoft.com/office/drawing/2014/main" id="{C587EA6D-B6F5-42CE-9483-98F4E2CCAA48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6" name="Rectangle 3775">
              <a:extLst>
                <a:ext uri="{FF2B5EF4-FFF2-40B4-BE49-F238E27FC236}">
                  <a16:creationId xmlns:a16="http://schemas.microsoft.com/office/drawing/2014/main" id="{313A092C-0088-4613-AB9D-FA91665864B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7" name="Rectangle 3776">
              <a:extLst>
                <a:ext uri="{FF2B5EF4-FFF2-40B4-BE49-F238E27FC236}">
                  <a16:creationId xmlns:a16="http://schemas.microsoft.com/office/drawing/2014/main" id="{6D547F6A-9098-4018-A675-681C15CF8CF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87" name="Group 3786">
            <a:extLst>
              <a:ext uri="{FF2B5EF4-FFF2-40B4-BE49-F238E27FC236}">
                <a16:creationId xmlns:a16="http://schemas.microsoft.com/office/drawing/2014/main" id="{C0ABD815-9422-45F8-AA79-5ED7E71C11BF}"/>
              </a:ext>
            </a:extLst>
          </p:cNvPr>
          <p:cNvGrpSpPr/>
          <p:nvPr/>
        </p:nvGrpSpPr>
        <p:grpSpPr>
          <a:xfrm>
            <a:off x="4051043" y="1680254"/>
            <a:ext cx="735495" cy="453124"/>
            <a:chOff x="1926169" y="1632181"/>
            <a:chExt cx="540854" cy="333210"/>
          </a:xfrm>
        </p:grpSpPr>
        <p:sp>
          <p:nvSpPr>
            <p:cNvPr id="3788" name="Rectangle 3787">
              <a:extLst>
                <a:ext uri="{FF2B5EF4-FFF2-40B4-BE49-F238E27FC236}">
                  <a16:creationId xmlns:a16="http://schemas.microsoft.com/office/drawing/2014/main" id="{3B1FC523-F1E8-4287-BE0C-B5274272115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89" name="Rectangle 3788">
              <a:extLst>
                <a:ext uri="{FF2B5EF4-FFF2-40B4-BE49-F238E27FC236}">
                  <a16:creationId xmlns:a16="http://schemas.microsoft.com/office/drawing/2014/main" id="{720F3703-D967-49D2-9906-883D3BB7C49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90" name="Group 3789">
              <a:extLst>
                <a:ext uri="{FF2B5EF4-FFF2-40B4-BE49-F238E27FC236}">
                  <a16:creationId xmlns:a16="http://schemas.microsoft.com/office/drawing/2014/main" id="{68DDEF01-02D2-4D74-B5E6-9A4502A0308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94" name="Straight Connector 3793">
                <a:extLst>
                  <a:ext uri="{FF2B5EF4-FFF2-40B4-BE49-F238E27FC236}">
                    <a16:creationId xmlns:a16="http://schemas.microsoft.com/office/drawing/2014/main" id="{C989500C-0324-4C77-A8D1-7958D9043DA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95" name="Straight Connector 3794">
                <a:extLst>
                  <a:ext uri="{FF2B5EF4-FFF2-40B4-BE49-F238E27FC236}">
                    <a16:creationId xmlns:a16="http://schemas.microsoft.com/office/drawing/2014/main" id="{929A6326-1B68-4C78-A2AC-21EED4C6E0C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96" name="Straight Connector 3795">
                <a:extLst>
                  <a:ext uri="{FF2B5EF4-FFF2-40B4-BE49-F238E27FC236}">
                    <a16:creationId xmlns:a16="http://schemas.microsoft.com/office/drawing/2014/main" id="{1B4B14C4-796D-4068-A6FC-631B5D7590B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97" name="Straight Connector 3796">
                <a:extLst>
                  <a:ext uri="{FF2B5EF4-FFF2-40B4-BE49-F238E27FC236}">
                    <a16:creationId xmlns:a16="http://schemas.microsoft.com/office/drawing/2014/main" id="{0D7BA973-4753-42FE-9A29-E1DD407E626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98" name="Straight Connector 3797">
                <a:extLst>
                  <a:ext uri="{FF2B5EF4-FFF2-40B4-BE49-F238E27FC236}">
                    <a16:creationId xmlns:a16="http://schemas.microsoft.com/office/drawing/2014/main" id="{48E59243-F520-498B-955C-309BB8749C9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99" name="Straight Connector 3798">
                <a:extLst>
                  <a:ext uri="{FF2B5EF4-FFF2-40B4-BE49-F238E27FC236}">
                    <a16:creationId xmlns:a16="http://schemas.microsoft.com/office/drawing/2014/main" id="{F7B86D99-C0D6-420A-AE8C-3A5E4DE73BE0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00" name="Straight Connector 3799">
                <a:extLst>
                  <a:ext uri="{FF2B5EF4-FFF2-40B4-BE49-F238E27FC236}">
                    <a16:creationId xmlns:a16="http://schemas.microsoft.com/office/drawing/2014/main" id="{C09A33AC-0913-40AA-9F19-2099D8D2ED1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01" name="Straight Connector 3800">
                <a:extLst>
                  <a:ext uri="{FF2B5EF4-FFF2-40B4-BE49-F238E27FC236}">
                    <a16:creationId xmlns:a16="http://schemas.microsoft.com/office/drawing/2014/main" id="{9902ADB8-D6F6-4C74-91D6-A30A1E4F15A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02" name="Straight Connector 3801">
                <a:extLst>
                  <a:ext uri="{FF2B5EF4-FFF2-40B4-BE49-F238E27FC236}">
                    <a16:creationId xmlns:a16="http://schemas.microsoft.com/office/drawing/2014/main" id="{152BF491-1185-4D10-83F5-7F751CFA60E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91" name="Rectangle 3790">
              <a:extLst>
                <a:ext uri="{FF2B5EF4-FFF2-40B4-BE49-F238E27FC236}">
                  <a16:creationId xmlns:a16="http://schemas.microsoft.com/office/drawing/2014/main" id="{9011188C-BDF7-4F13-B687-36AF18287676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92" name="Rectangle 3791">
              <a:extLst>
                <a:ext uri="{FF2B5EF4-FFF2-40B4-BE49-F238E27FC236}">
                  <a16:creationId xmlns:a16="http://schemas.microsoft.com/office/drawing/2014/main" id="{A7D86EFE-0C51-4811-9A38-012155CCDD59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93" name="Rectangle 3792">
              <a:extLst>
                <a:ext uri="{FF2B5EF4-FFF2-40B4-BE49-F238E27FC236}">
                  <a16:creationId xmlns:a16="http://schemas.microsoft.com/office/drawing/2014/main" id="{1FAA616F-410E-4411-8A04-0196B2A409A5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03" name="Group 3802">
            <a:extLst>
              <a:ext uri="{FF2B5EF4-FFF2-40B4-BE49-F238E27FC236}">
                <a16:creationId xmlns:a16="http://schemas.microsoft.com/office/drawing/2014/main" id="{FE81F57F-4F6F-49D6-8BF5-792187471053}"/>
              </a:ext>
            </a:extLst>
          </p:cNvPr>
          <p:cNvGrpSpPr/>
          <p:nvPr/>
        </p:nvGrpSpPr>
        <p:grpSpPr>
          <a:xfrm>
            <a:off x="5493087" y="2932766"/>
            <a:ext cx="735495" cy="453124"/>
            <a:chOff x="1926169" y="1632181"/>
            <a:chExt cx="540854" cy="333210"/>
          </a:xfrm>
        </p:grpSpPr>
        <p:sp>
          <p:nvSpPr>
            <p:cNvPr id="3804" name="Rectangle 3803">
              <a:extLst>
                <a:ext uri="{FF2B5EF4-FFF2-40B4-BE49-F238E27FC236}">
                  <a16:creationId xmlns:a16="http://schemas.microsoft.com/office/drawing/2014/main" id="{6A158048-00F9-451D-9AF2-C619FBFA4428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5" name="Rectangle 3804">
              <a:extLst>
                <a:ext uri="{FF2B5EF4-FFF2-40B4-BE49-F238E27FC236}">
                  <a16:creationId xmlns:a16="http://schemas.microsoft.com/office/drawing/2014/main" id="{A085D82F-E693-4E08-B569-F4F840EFD23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06" name="Group 3805">
              <a:extLst>
                <a:ext uri="{FF2B5EF4-FFF2-40B4-BE49-F238E27FC236}">
                  <a16:creationId xmlns:a16="http://schemas.microsoft.com/office/drawing/2014/main" id="{A1D792BF-128B-4A48-9C16-25E11BE2DCC4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10" name="Straight Connector 3809">
                <a:extLst>
                  <a:ext uri="{FF2B5EF4-FFF2-40B4-BE49-F238E27FC236}">
                    <a16:creationId xmlns:a16="http://schemas.microsoft.com/office/drawing/2014/main" id="{9A95EFF4-F8A5-4077-BC07-A1BBA62BCE5F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1" name="Straight Connector 3810">
                <a:extLst>
                  <a:ext uri="{FF2B5EF4-FFF2-40B4-BE49-F238E27FC236}">
                    <a16:creationId xmlns:a16="http://schemas.microsoft.com/office/drawing/2014/main" id="{B32491E2-0351-421D-A4EA-768F26BB5E0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2" name="Straight Connector 3811">
                <a:extLst>
                  <a:ext uri="{FF2B5EF4-FFF2-40B4-BE49-F238E27FC236}">
                    <a16:creationId xmlns:a16="http://schemas.microsoft.com/office/drawing/2014/main" id="{7EEE696F-44ED-4F14-BED1-BDA2581A5EF5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3" name="Straight Connector 3812">
                <a:extLst>
                  <a:ext uri="{FF2B5EF4-FFF2-40B4-BE49-F238E27FC236}">
                    <a16:creationId xmlns:a16="http://schemas.microsoft.com/office/drawing/2014/main" id="{9CB98AC0-FE21-470A-8A55-CA3C491F0926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4" name="Straight Connector 3813">
                <a:extLst>
                  <a:ext uri="{FF2B5EF4-FFF2-40B4-BE49-F238E27FC236}">
                    <a16:creationId xmlns:a16="http://schemas.microsoft.com/office/drawing/2014/main" id="{AE4DF19A-EFD3-41A1-BFD7-EF437D8802D7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5" name="Straight Connector 3814">
                <a:extLst>
                  <a:ext uri="{FF2B5EF4-FFF2-40B4-BE49-F238E27FC236}">
                    <a16:creationId xmlns:a16="http://schemas.microsoft.com/office/drawing/2014/main" id="{E32EA544-D0E9-462B-9D02-5775B7492AB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6" name="Straight Connector 3815">
                <a:extLst>
                  <a:ext uri="{FF2B5EF4-FFF2-40B4-BE49-F238E27FC236}">
                    <a16:creationId xmlns:a16="http://schemas.microsoft.com/office/drawing/2014/main" id="{9509C02F-6EA0-4BBE-A691-F914D0FCE7D2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7" name="Straight Connector 3816">
                <a:extLst>
                  <a:ext uri="{FF2B5EF4-FFF2-40B4-BE49-F238E27FC236}">
                    <a16:creationId xmlns:a16="http://schemas.microsoft.com/office/drawing/2014/main" id="{883E5129-6BC0-4AE7-A2C8-C8D1391094C7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8" name="Straight Connector 3817">
                <a:extLst>
                  <a:ext uri="{FF2B5EF4-FFF2-40B4-BE49-F238E27FC236}">
                    <a16:creationId xmlns:a16="http://schemas.microsoft.com/office/drawing/2014/main" id="{288F79D0-2D36-4539-8795-D862307782B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07" name="Rectangle 3806">
              <a:extLst>
                <a:ext uri="{FF2B5EF4-FFF2-40B4-BE49-F238E27FC236}">
                  <a16:creationId xmlns:a16="http://schemas.microsoft.com/office/drawing/2014/main" id="{AA5D6516-D3EB-44BA-9647-D0D4B6C52EA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8" name="Rectangle 3807">
              <a:extLst>
                <a:ext uri="{FF2B5EF4-FFF2-40B4-BE49-F238E27FC236}">
                  <a16:creationId xmlns:a16="http://schemas.microsoft.com/office/drawing/2014/main" id="{1B4B8E52-CC5C-45AA-9E25-A258C3346742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9" name="Rectangle 3808">
              <a:extLst>
                <a:ext uri="{FF2B5EF4-FFF2-40B4-BE49-F238E27FC236}">
                  <a16:creationId xmlns:a16="http://schemas.microsoft.com/office/drawing/2014/main" id="{13C23874-8435-4D70-A177-D9E622924D6A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19" name="Group 3818">
            <a:extLst>
              <a:ext uri="{FF2B5EF4-FFF2-40B4-BE49-F238E27FC236}">
                <a16:creationId xmlns:a16="http://schemas.microsoft.com/office/drawing/2014/main" id="{0D8BF7E3-AB13-4571-9421-799150A6CC19}"/>
              </a:ext>
            </a:extLst>
          </p:cNvPr>
          <p:cNvGrpSpPr/>
          <p:nvPr/>
        </p:nvGrpSpPr>
        <p:grpSpPr>
          <a:xfrm>
            <a:off x="6230301" y="2932766"/>
            <a:ext cx="735495" cy="453124"/>
            <a:chOff x="1926169" y="1632181"/>
            <a:chExt cx="540854" cy="333210"/>
          </a:xfrm>
        </p:grpSpPr>
        <p:sp>
          <p:nvSpPr>
            <p:cNvPr id="3820" name="Rectangle 3819">
              <a:extLst>
                <a:ext uri="{FF2B5EF4-FFF2-40B4-BE49-F238E27FC236}">
                  <a16:creationId xmlns:a16="http://schemas.microsoft.com/office/drawing/2014/main" id="{5B8684F8-A941-4393-8E7B-32ABF849C85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1" name="Rectangle 3820">
              <a:extLst>
                <a:ext uri="{FF2B5EF4-FFF2-40B4-BE49-F238E27FC236}">
                  <a16:creationId xmlns:a16="http://schemas.microsoft.com/office/drawing/2014/main" id="{BEF449E4-162D-4B94-BB0B-A494CCB67B76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22" name="Group 3821">
              <a:extLst>
                <a:ext uri="{FF2B5EF4-FFF2-40B4-BE49-F238E27FC236}">
                  <a16:creationId xmlns:a16="http://schemas.microsoft.com/office/drawing/2014/main" id="{19B6CB7B-2CE5-4F9B-B3B6-151C731CB977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26" name="Straight Connector 3825">
                <a:extLst>
                  <a:ext uri="{FF2B5EF4-FFF2-40B4-BE49-F238E27FC236}">
                    <a16:creationId xmlns:a16="http://schemas.microsoft.com/office/drawing/2014/main" id="{46B12FD9-4BAD-4198-A549-C86174A124BB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27" name="Straight Connector 3826">
                <a:extLst>
                  <a:ext uri="{FF2B5EF4-FFF2-40B4-BE49-F238E27FC236}">
                    <a16:creationId xmlns:a16="http://schemas.microsoft.com/office/drawing/2014/main" id="{F3760313-BE66-4ACC-A4F8-1FAF3EEBB354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28" name="Straight Connector 3827">
                <a:extLst>
                  <a:ext uri="{FF2B5EF4-FFF2-40B4-BE49-F238E27FC236}">
                    <a16:creationId xmlns:a16="http://schemas.microsoft.com/office/drawing/2014/main" id="{FBCE3CB0-B055-4782-A8C4-87B20C79127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29" name="Straight Connector 3828">
                <a:extLst>
                  <a:ext uri="{FF2B5EF4-FFF2-40B4-BE49-F238E27FC236}">
                    <a16:creationId xmlns:a16="http://schemas.microsoft.com/office/drawing/2014/main" id="{5274243C-26D2-439F-A508-713E5493E48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30" name="Straight Connector 3829">
                <a:extLst>
                  <a:ext uri="{FF2B5EF4-FFF2-40B4-BE49-F238E27FC236}">
                    <a16:creationId xmlns:a16="http://schemas.microsoft.com/office/drawing/2014/main" id="{8D5E620F-1D47-48F4-9A4B-7B7D9BAC3F28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31" name="Straight Connector 3830">
                <a:extLst>
                  <a:ext uri="{FF2B5EF4-FFF2-40B4-BE49-F238E27FC236}">
                    <a16:creationId xmlns:a16="http://schemas.microsoft.com/office/drawing/2014/main" id="{439B6C56-8C3A-4A14-8A3B-41AB358DC48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32" name="Straight Connector 3831">
                <a:extLst>
                  <a:ext uri="{FF2B5EF4-FFF2-40B4-BE49-F238E27FC236}">
                    <a16:creationId xmlns:a16="http://schemas.microsoft.com/office/drawing/2014/main" id="{1E18903D-32A5-47E0-9BA6-D8AC84425E1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33" name="Straight Connector 3832">
                <a:extLst>
                  <a:ext uri="{FF2B5EF4-FFF2-40B4-BE49-F238E27FC236}">
                    <a16:creationId xmlns:a16="http://schemas.microsoft.com/office/drawing/2014/main" id="{CE6B5B73-C46B-4F98-BFD7-377EB6B95D19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34" name="Straight Connector 3833">
                <a:extLst>
                  <a:ext uri="{FF2B5EF4-FFF2-40B4-BE49-F238E27FC236}">
                    <a16:creationId xmlns:a16="http://schemas.microsoft.com/office/drawing/2014/main" id="{7D667320-55FF-45DE-8055-E1DCA0A3DE2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23" name="Rectangle 3822">
              <a:extLst>
                <a:ext uri="{FF2B5EF4-FFF2-40B4-BE49-F238E27FC236}">
                  <a16:creationId xmlns:a16="http://schemas.microsoft.com/office/drawing/2014/main" id="{9A0764CF-9AFD-46BC-9486-CF91A2ACDB4D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4" name="Rectangle 3823">
              <a:extLst>
                <a:ext uri="{FF2B5EF4-FFF2-40B4-BE49-F238E27FC236}">
                  <a16:creationId xmlns:a16="http://schemas.microsoft.com/office/drawing/2014/main" id="{85318EBD-2115-450D-A78E-9E5E08591282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5" name="Rectangle 3824">
              <a:extLst>
                <a:ext uri="{FF2B5EF4-FFF2-40B4-BE49-F238E27FC236}">
                  <a16:creationId xmlns:a16="http://schemas.microsoft.com/office/drawing/2014/main" id="{8686DCAA-F105-4E14-A867-C3BE5E7EB6F4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35" name="Group 3834">
            <a:extLst>
              <a:ext uri="{FF2B5EF4-FFF2-40B4-BE49-F238E27FC236}">
                <a16:creationId xmlns:a16="http://schemas.microsoft.com/office/drawing/2014/main" id="{2E0D8812-B57A-471A-8041-ADA2430C1FA0}"/>
              </a:ext>
            </a:extLst>
          </p:cNvPr>
          <p:cNvGrpSpPr/>
          <p:nvPr/>
        </p:nvGrpSpPr>
        <p:grpSpPr>
          <a:xfrm>
            <a:off x="5493087" y="2515262"/>
            <a:ext cx="735495" cy="453124"/>
            <a:chOff x="1926169" y="1632181"/>
            <a:chExt cx="540854" cy="333210"/>
          </a:xfrm>
        </p:grpSpPr>
        <p:sp>
          <p:nvSpPr>
            <p:cNvPr id="3836" name="Rectangle 3835">
              <a:extLst>
                <a:ext uri="{FF2B5EF4-FFF2-40B4-BE49-F238E27FC236}">
                  <a16:creationId xmlns:a16="http://schemas.microsoft.com/office/drawing/2014/main" id="{71290CBC-5859-4F06-95BC-71E7705CBE7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37" name="Rectangle 3836">
              <a:extLst>
                <a:ext uri="{FF2B5EF4-FFF2-40B4-BE49-F238E27FC236}">
                  <a16:creationId xmlns:a16="http://schemas.microsoft.com/office/drawing/2014/main" id="{ED96F835-EFFA-4793-8862-5607E08CE3F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38" name="Group 3837">
              <a:extLst>
                <a:ext uri="{FF2B5EF4-FFF2-40B4-BE49-F238E27FC236}">
                  <a16:creationId xmlns:a16="http://schemas.microsoft.com/office/drawing/2014/main" id="{3787DB5D-DE97-44F4-A1F1-7FBD7D8678D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42" name="Straight Connector 3841">
                <a:extLst>
                  <a:ext uri="{FF2B5EF4-FFF2-40B4-BE49-F238E27FC236}">
                    <a16:creationId xmlns:a16="http://schemas.microsoft.com/office/drawing/2014/main" id="{CBA97407-F1CD-4069-A3F7-0A50B64684F7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3" name="Straight Connector 3842">
                <a:extLst>
                  <a:ext uri="{FF2B5EF4-FFF2-40B4-BE49-F238E27FC236}">
                    <a16:creationId xmlns:a16="http://schemas.microsoft.com/office/drawing/2014/main" id="{7DE1E22B-6EB4-42A3-8B7A-394860EE9E8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4" name="Straight Connector 3843">
                <a:extLst>
                  <a:ext uri="{FF2B5EF4-FFF2-40B4-BE49-F238E27FC236}">
                    <a16:creationId xmlns:a16="http://schemas.microsoft.com/office/drawing/2014/main" id="{21D67E0C-0C71-46FB-B9EB-091CEBCC6184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5" name="Straight Connector 3844">
                <a:extLst>
                  <a:ext uri="{FF2B5EF4-FFF2-40B4-BE49-F238E27FC236}">
                    <a16:creationId xmlns:a16="http://schemas.microsoft.com/office/drawing/2014/main" id="{AA35D5A5-F2E2-430B-8DA7-E6AC6F435C5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6" name="Straight Connector 3845">
                <a:extLst>
                  <a:ext uri="{FF2B5EF4-FFF2-40B4-BE49-F238E27FC236}">
                    <a16:creationId xmlns:a16="http://schemas.microsoft.com/office/drawing/2014/main" id="{14D8800D-7804-4CD8-8D5E-0181EEFA0D7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7" name="Straight Connector 3846">
                <a:extLst>
                  <a:ext uri="{FF2B5EF4-FFF2-40B4-BE49-F238E27FC236}">
                    <a16:creationId xmlns:a16="http://schemas.microsoft.com/office/drawing/2014/main" id="{EE9868AC-F186-49BA-B0F0-30FF93A06A8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8" name="Straight Connector 3847">
                <a:extLst>
                  <a:ext uri="{FF2B5EF4-FFF2-40B4-BE49-F238E27FC236}">
                    <a16:creationId xmlns:a16="http://schemas.microsoft.com/office/drawing/2014/main" id="{9E65D66B-F40C-4D33-AD93-98C468BC3F02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9" name="Straight Connector 3848">
                <a:extLst>
                  <a:ext uri="{FF2B5EF4-FFF2-40B4-BE49-F238E27FC236}">
                    <a16:creationId xmlns:a16="http://schemas.microsoft.com/office/drawing/2014/main" id="{8B2A013E-2989-4FDB-8149-4803B3B1427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50" name="Straight Connector 3849">
                <a:extLst>
                  <a:ext uri="{FF2B5EF4-FFF2-40B4-BE49-F238E27FC236}">
                    <a16:creationId xmlns:a16="http://schemas.microsoft.com/office/drawing/2014/main" id="{244D1A47-B6DC-4A8D-A8BF-C274D73D23EB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39" name="Rectangle 3838">
              <a:extLst>
                <a:ext uri="{FF2B5EF4-FFF2-40B4-BE49-F238E27FC236}">
                  <a16:creationId xmlns:a16="http://schemas.microsoft.com/office/drawing/2014/main" id="{5298D564-75CC-4E2A-87A5-FADBE49DA5F4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40" name="Rectangle 3839">
              <a:extLst>
                <a:ext uri="{FF2B5EF4-FFF2-40B4-BE49-F238E27FC236}">
                  <a16:creationId xmlns:a16="http://schemas.microsoft.com/office/drawing/2014/main" id="{F8334CF9-E239-4D8F-A4CB-77ADF0D3F55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41" name="Rectangle 3840">
              <a:extLst>
                <a:ext uri="{FF2B5EF4-FFF2-40B4-BE49-F238E27FC236}">
                  <a16:creationId xmlns:a16="http://schemas.microsoft.com/office/drawing/2014/main" id="{8F518C8A-F1C4-41A7-B1D5-84789C62501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51" name="Group 3850">
            <a:extLst>
              <a:ext uri="{FF2B5EF4-FFF2-40B4-BE49-F238E27FC236}">
                <a16:creationId xmlns:a16="http://schemas.microsoft.com/office/drawing/2014/main" id="{1559261F-D121-48D5-AE6E-FCE762A7C1AC}"/>
              </a:ext>
            </a:extLst>
          </p:cNvPr>
          <p:cNvGrpSpPr/>
          <p:nvPr/>
        </p:nvGrpSpPr>
        <p:grpSpPr>
          <a:xfrm>
            <a:off x="6230301" y="2515262"/>
            <a:ext cx="735495" cy="453124"/>
            <a:chOff x="1926169" y="1632181"/>
            <a:chExt cx="540854" cy="333210"/>
          </a:xfrm>
        </p:grpSpPr>
        <p:sp>
          <p:nvSpPr>
            <p:cNvPr id="3852" name="Rectangle 3851">
              <a:extLst>
                <a:ext uri="{FF2B5EF4-FFF2-40B4-BE49-F238E27FC236}">
                  <a16:creationId xmlns:a16="http://schemas.microsoft.com/office/drawing/2014/main" id="{F9048A60-5867-4875-833D-C52139BFAEF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3" name="Rectangle 3852">
              <a:extLst>
                <a:ext uri="{FF2B5EF4-FFF2-40B4-BE49-F238E27FC236}">
                  <a16:creationId xmlns:a16="http://schemas.microsoft.com/office/drawing/2014/main" id="{32491322-EB74-457B-83B7-E67F4E0A11E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54" name="Group 3853">
              <a:extLst>
                <a:ext uri="{FF2B5EF4-FFF2-40B4-BE49-F238E27FC236}">
                  <a16:creationId xmlns:a16="http://schemas.microsoft.com/office/drawing/2014/main" id="{88388331-46CA-42FA-895C-4E32D643FF50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58" name="Straight Connector 3857">
                <a:extLst>
                  <a:ext uri="{FF2B5EF4-FFF2-40B4-BE49-F238E27FC236}">
                    <a16:creationId xmlns:a16="http://schemas.microsoft.com/office/drawing/2014/main" id="{77226A9E-9046-430C-863F-4124ABBB2C1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59" name="Straight Connector 3858">
                <a:extLst>
                  <a:ext uri="{FF2B5EF4-FFF2-40B4-BE49-F238E27FC236}">
                    <a16:creationId xmlns:a16="http://schemas.microsoft.com/office/drawing/2014/main" id="{64822FEB-B0A5-4D4E-A37E-AE9C96CA3F14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0" name="Straight Connector 3859">
                <a:extLst>
                  <a:ext uri="{FF2B5EF4-FFF2-40B4-BE49-F238E27FC236}">
                    <a16:creationId xmlns:a16="http://schemas.microsoft.com/office/drawing/2014/main" id="{4A96B90D-9FFE-4275-91EC-6E8F4C8BEDC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1" name="Straight Connector 3860">
                <a:extLst>
                  <a:ext uri="{FF2B5EF4-FFF2-40B4-BE49-F238E27FC236}">
                    <a16:creationId xmlns:a16="http://schemas.microsoft.com/office/drawing/2014/main" id="{856B5D09-017A-4BAD-9E77-D6A5378C32E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2" name="Straight Connector 3861">
                <a:extLst>
                  <a:ext uri="{FF2B5EF4-FFF2-40B4-BE49-F238E27FC236}">
                    <a16:creationId xmlns:a16="http://schemas.microsoft.com/office/drawing/2014/main" id="{54384964-9807-4237-A23C-76BCF2675FB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3" name="Straight Connector 3862">
                <a:extLst>
                  <a:ext uri="{FF2B5EF4-FFF2-40B4-BE49-F238E27FC236}">
                    <a16:creationId xmlns:a16="http://schemas.microsoft.com/office/drawing/2014/main" id="{F466E642-AA4E-46C3-92FD-0D4F82C347C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4" name="Straight Connector 3863">
                <a:extLst>
                  <a:ext uri="{FF2B5EF4-FFF2-40B4-BE49-F238E27FC236}">
                    <a16:creationId xmlns:a16="http://schemas.microsoft.com/office/drawing/2014/main" id="{61C1F6E2-E656-4F3D-AC0F-B661F46AAE1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5" name="Straight Connector 3864">
                <a:extLst>
                  <a:ext uri="{FF2B5EF4-FFF2-40B4-BE49-F238E27FC236}">
                    <a16:creationId xmlns:a16="http://schemas.microsoft.com/office/drawing/2014/main" id="{37390F71-64A5-4AF1-9DDF-0245295F0EA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6" name="Straight Connector 3865">
                <a:extLst>
                  <a:ext uri="{FF2B5EF4-FFF2-40B4-BE49-F238E27FC236}">
                    <a16:creationId xmlns:a16="http://schemas.microsoft.com/office/drawing/2014/main" id="{929FD8C3-D040-48B0-B4C4-7A77108B4BEF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55" name="Rectangle 3854">
              <a:extLst>
                <a:ext uri="{FF2B5EF4-FFF2-40B4-BE49-F238E27FC236}">
                  <a16:creationId xmlns:a16="http://schemas.microsoft.com/office/drawing/2014/main" id="{51C9C61A-7F89-407B-BDCF-B7EA071ECBF0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6" name="Rectangle 3855">
              <a:extLst>
                <a:ext uri="{FF2B5EF4-FFF2-40B4-BE49-F238E27FC236}">
                  <a16:creationId xmlns:a16="http://schemas.microsoft.com/office/drawing/2014/main" id="{CE50BA0D-DAAB-4B16-8690-18A08719FFC0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7" name="Rectangle 3856">
              <a:extLst>
                <a:ext uri="{FF2B5EF4-FFF2-40B4-BE49-F238E27FC236}">
                  <a16:creationId xmlns:a16="http://schemas.microsoft.com/office/drawing/2014/main" id="{C6E7B2ED-8D38-4E77-BB9F-207C525B59C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67" name="Group 3866">
            <a:extLst>
              <a:ext uri="{FF2B5EF4-FFF2-40B4-BE49-F238E27FC236}">
                <a16:creationId xmlns:a16="http://schemas.microsoft.com/office/drawing/2014/main" id="{9BF25FD1-4261-41C7-BD01-45F24A418118}"/>
              </a:ext>
            </a:extLst>
          </p:cNvPr>
          <p:cNvGrpSpPr/>
          <p:nvPr/>
        </p:nvGrpSpPr>
        <p:grpSpPr>
          <a:xfrm>
            <a:off x="5493087" y="2097758"/>
            <a:ext cx="735495" cy="453124"/>
            <a:chOff x="1926169" y="1632181"/>
            <a:chExt cx="540854" cy="333210"/>
          </a:xfrm>
        </p:grpSpPr>
        <p:sp>
          <p:nvSpPr>
            <p:cNvPr id="3868" name="Rectangle 3867">
              <a:extLst>
                <a:ext uri="{FF2B5EF4-FFF2-40B4-BE49-F238E27FC236}">
                  <a16:creationId xmlns:a16="http://schemas.microsoft.com/office/drawing/2014/main" id="{B0444880-C363-4133-A7EC-949402C6D37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69" name="Rectangle 3868">
              <a:extLst>
                <a:ext uri="{FF2B5EF4-FFF2-40B4-BE49-F238E27FC236}">
                  <a16:creationId xmlns:a16="http://schemas.microsoft.com/office/drawing/2014/main" id="{09BD85C6-B0A0-40C7-9134-851A75401DF2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70" name="Group 3869">
              <a:extLst>
                <a:ext uri="{FF2B5EF4-FFF2-40B4-BE49-F238E27FC236}">
                  <a16:creationId xmlns:a16="http://schemas.microsoft.com/office/drawing/2014/main" id="{66AD9287-74F6-4AB3-B10E-0A8CBCCDE10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74" name="Straight Connector 3873">
                <a:extLst>
                  <a:ext uri="{FF2B5EF4-FFF2-40B4-BE49-F238E27FC236}">
                    <a16:creationId xmlns:a16="http://schemas.microsoft.com/office/drawing/2014/main" id="{5D4BB2A0-1C0B-4B81-B13F-43D7AFAC6EB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75" name="Straight Connector 3874">
                <a:extLst>
                  <a:ext uri="{FF2B5EF4-FFF2-40B4-BE49-F238E27FC236}">
                    <a16:creationId xmlns:a16="http://schemas.microsoft.com/office/drawing/2014/main" id="{0A767170-FB0B-4874-8987-C009D5AA57CF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76" name="Straight Connector 3875">
                <a:extLst>
                  <a:ext uri="{FF2B5EF4-FFF2-40B4-BE49-F238E27FC236}">
                    <a16:creationId xmlns:a16="http://schemas.microsoft.com/office/drawing/2014/main" id="{D5C88A5D-18BC-4C1D-A3D9-49021FEB6D09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77" name="Straight Connector 3876">
                <a:extLst>
                  <a:ext uri="{FF2B5EF4-FFF2-40B4-BE49-F238E27FC236}">
                    <a16:creationId xmlns:a16="http://schemas.microsoft.com/office/drawing/2014/main" id="{DB5B7DF7-7413-4420-B49C-48D9ECC2D53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78" name="Straight Connector 3877">
                <a:extLst>
                  <a:ext uri="{FF2B5EF4-FFF2-40B4-BE49-F238E27FC236}">
                    <a16:creationId xmlns:a16="http://schemas.microsoft.com/office/drawing/2014/main" id="{CE5BB32C-C6A4-491E-8F15-724B28ACE9D3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79" name="Straight Connector 3878">
                <a:extLst>
                  <a:ext uri="{FF2B5EF4-FFF2-40B4-BE49-F238E27FC236}">
                    <a16:creationId xmlns:a16="http://schemas.microsoft.com/office/drawing/2014/main" id="{F70A0A0E-B502-489E-B24C-C748D7112638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80" name="Straight Connector 3879">
                <a:extLst>
                  <a:ext uri="{FF2B5EF4-FFF2-40B4-BE49-F238E27FC236}">
                    <a16:creationId xmlns:a16="http://schemas.microsoft.com/office/drawing/2014/main" id="{E19DDFE2-32FC-4518-9C2D-68EE611FD53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81" name="Straight Connector 3880">
                <a:extLst>
                  <a:ext uri="{FF2B5EF4-FFF2-40B4-BE49-F238E27FC236}">
                    <a16:creationId xmlns:a16="http://schemas.microsoft.com/office/drawing/2014/main" id="{0363DB59-463E-499E-9238-4185C02014E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82" name="Straight Connector 3881">
                <a:extLst>
                  <a:ext uri="{FF2B5EF4-FFF2-40B4-BE49-F238E27FC236}">
                    <a16:creationId xmlns:a16="http://schemas.microsoft.com/office/drawing/2014/main" id="{39532CEF-2C1F-4D5E-A4D7-E924E66A98F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71" name="Rectangle 3870">
              <a:extLst>
                <a:ext uri="{FF2B5EF4-FFF2-40B4-BE49-F238E27FC236}">
                  <a16:creationId xmlns:a16="http://schemas.microsoft.com/office/drawing/2014/main" id="{834E5ECF-5AC1-4B16-86AE-67B3EA946F7E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72" name="Rectangle 3871">
              <a:extLst>
                <a:ext uri="{FF2B5EF4-FFF2-40B4-BE49-F238E27FC236}">
                  <a16:creationId xmlns:a16="http://schemas.microsoft.com/office/drawing/2014/main" id="{36E90928-4EB5-40D4-858E-E03F4F5F954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73" name="Rectangle 3872">
              <a:extLst>
                <a:ext uri="{FF2B5EF4-FFF2-40B4-BE49-F238E27FC236}">
                  <a16:creationId xmlns:a16="http://schemas.microsoft.com/office/drawing/2014/main" id="{E13486C0-F1B7-4EAD-A075-DA76DCBBAA5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83" name="Group 3882">
            <a:extLst>
              <a:ext uri="{FF2B5EF4-FFF2-40B4-BE49-F238E27FC236}">
                <a16:creationId xmlns:a16="http://schemas.microsoft.com/office/drawing/2014/main" id="{71D09FF8-5001-41BC-88AF-6E02AF1F5D5E}"/>
              </a:ext>
            </a:extLst>
          </p:cNvPr>
          <p:cNvGrpSpPr/>
          <p:nvPr/>
        </p:nvGrpSpPr>
        <p:grpSpPr>
          <a:xfrm>
            <a:off x="6230301" y="2097758"/>
            <a:ext cx="735495" cy="453124"/>
            <a:chOff x="1926169" y="1632181"/>
            <a:chExt cx="540854" cy="333210"/>
          </a:xfrm>
        </p:grpSpPr>
        <p:sp>
          <p:nvSpPr>
            <p:cNvPr id="3884" name="Rectangle 3883">
              <a:extLst>
                <a:ext uri="{FF2B5EF4-FFF2-40B4-BE49-F238E27FC236}">
                  <a16:creationId xmlns:a16="http://schemas.microsoft.com/office/drawing/2014/main" id="{DC6BBEB1-3950-4770-96A7-EBBA7650478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5" name="Rectangle 3884">
              <a:extLst>
                <a:ext uri="{FF2B5EF4-FFF2-40B4-BE49-F238E27FC236}">
                  <a16:creationId xmlns:a16="http://schemas.microsoft.com/office/drawing/2014/main" id="{121467FA-D615-4BED-B0A3-9E4E087192E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86" name="Group 3885">
              <a:extLst>
                <a:ext uri="{FF2B5EF4-FFF2-40B4-BE49-F238E27FC236}">
                  <a16:creationId xmlns:a16="http://schemas.microsoft.com/office/drawing/2014/main" id="{F343595A-F6B2-46EF-830B-3A0B5BD33C41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90" name="Straight Connector 3889">
                <a:extLst>
                  <a:ext uri="{FF2B5EF4-FFF2-40B4-BE49-F238E27FC236}">
                    <a16:creationId xmlns:a16="http://schemas.microsoft.com/office/drawing/2014/main" id="{D92393B9-0FDA-46CB-A94E-98B00815427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1" name="Straight Connector 3890">
                <a:extLst>
                  <a:ext uri="{FF2B5EF4-FFF2-40B4-BE49-F238E27FC236}">
                    <a16:creationId xmlns:a16="http://schemas.microsoft.com/office/drawing/2014/main" id="{8BA70D42-6298-408F-B346-1437BB1483CF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2" name="Straight Connector 3891">
                <a:extLst>
                  <a:ext uri="{FF2B5EF4-FFF2-40B4-BE49-F238E27FC236}">
                    <a16:creationId xmlns:a16="http://schemas.microsoft.com/office/drawing/2014/main" id="{3D43C9D9-417F-4BED-8454-3E715755B6B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3" name="Straight Connector 3892">
                <a:extLst>
                  <a:ext uri="{FF2B5EF4-FFF2-40B4-BE49-F238E27FC236}">
                    <a16:creationId xmlns:a16="http://schemas.microsoft.com/office/drawing/2014/main" id="{DC9D96AD-B893-4B73-BE5D-F8AEC3D2D38D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4" name="Straight Connector 3893">
                <a:extLst>
                  <a:ext uri="{FF2B5EF4-FFF2-40B4-BE49-F238E27FC236}">
                    <a16:creationId xmlns:a16="http://schemas.microsoft.com/office/drawing/2014/main" id="{B2E38663-8934-4D5D-BED9-575CFEF4F1AE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5" name="Straight Connector 3894">
                <a:extLst>
                  <a:ext uri="{FF2B5EF4-FFF2-40B4-BE49-F238E27FC236}">
                    <a16:creationId xmlns:a16="http://schemas.microsoft.com/office/drawing/2014/main" id="{262A5173-831A-4EC4-9E43-1BCC93C3460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6" name="Straight Connector 3895">
                <a:extLst>
                  <a:ext uri="{FF2B5EF4-FFF2-40B4-BE49-F238E27FC236}">
                    <a16:creationId xmlns:a16="http://schemas.microsoft.com/office/drawing/2014/main" id="{DEDBBA60-A9D6-4DD5-AB09-6BAF134900A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7" name="Straight Connector 3896">
                <a:extLst>
                  <a:ext uri="{FF2B5EF4-FFF2-40B4-BE49-F238E27FC236}">
                    <a16:creationId xmlns:a16="http://schemas.microsoft.com/office/drawing/2014/main" id="{723D6E72-526F-4404-9552-2721C324E72E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8" name="Straight Connector 3897">
                <a:extLst>
                  <a:ext uri="{FF2B5EF4-FFF2-40B4-BE49-F238E27FC236}">
                    <a16:creationId xmlns:a16="http://schemas.microsoft.com/office/drawing/2014/main" id="{53230D22-58B8-412F-BCF0-0A72655F7D9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87" name="Rectangle 3886">
              <a:extLst>
                <a:ext uri="{FF2B5EF4-FFF2-40B4-BE49-F238E27FC236}">
                  <a16:creationId xmlns:a16="http://schemas.microsoft.com/office/drawing/2014/main" id="{4C44829C-AC58-4D5C-88DE-80E8711E23E7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8" name="Rectangle 3887">
              <a:extLst>
                <a:ext uri="{FF2B5EF4-FFF2-40B4-BE49-F238E27FC236}">
                  <a16:creationId xmlns:a16="http://schemas.microsoft.com/office/drawing/2014/main" id="{31005828-FE98-42F9-99D3-918ECE761167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9" name="Rectangle 3888">
              <a:extLst>
                <a:ext uri="{FF2B5EF4-FFF2-40B4-BE49-F238E27FC236}">
                  <a16:creationId xmlns:a16="http://schemas.microsoft.com/office/drawing/2014/main" id="{8A9D05A2-A533-46FF-9621-32314E8F080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99" name="Group 3898">
            <a:extLst>
              <a:ext uri="{FF2B5EF4-FFF2-40B4-BE49-F238E27FC236}">
                <a16:creationId xmlns:a16="http://schemas.microsoft.com/office/drawing/2014/main" id="{9EE3383F-69A3-4E14-9BA0-20F2DCDD57DF}"/>
              </a:ext>
            </a:extLst>
          </p:cNvPr>
          <p:cNvGrpSpPr/>
          <p:nvPr/>
        </p:nvGrpSpPr>
        <p:grpSpPr>
          <a:xfrm>
            <a:off x="5493087" y="1680254"/>
            <a:ext cx="735495" cy="453124"/>
            <a:chOff x="1926169" y="1632181"/>
            <a:chExt cx="540854" cy="333210"/>
          </a:xfrm>
        </p:grpSpPr>
        <p:sp>
          <p:nvSpPr>
            <p:cNvPr id="3900" name="Rectangle 3899">
              <a:extLst>
                <a:ext uri="{FF2B5EF4-FFF2-40B4-BE49-F238E27FC236}">
                  <a16:creationId xmlns:a16="http://schemas.microsoft.com/office/drawing/2014/main" id="{07F3250D-62E2-4B63-AA4C-1EBF2ED722B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1" name="Rectangle 3900">
              <a:extLst>
                <a:ext uri="{FF2B5EF4-FFF2-40B4-BE49-F238E27FC236}">
                  <a16:creationId xmlns:a16="http://schemas.microsoft.com/office/drawing/2014/main" id="{FB03106F-6748-4DEF-BA3C-953CA9672C7D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02" name="Group 3901">
              <a:extLst>
                <a:ext uri="{FF2B5EF4-FFF2-40B4-BE49-F238E27FC236}">
                  <a16:creationId xmlns:a16="http://schemas.microsoft.com/office/drawing/2014/main" id="{53B83844-7DCD-42AA-A6CD-A1ACEEAD2EE6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06" name="Straight Connector 3905">
                <a:extLst>
                  <a:ext uri="{FF2B5EF4-FFF2-40B4-BE49-F238E27FC236}">
                    <a16:creationId xmlns:a16="http://schemas.microsoft.com/office/drawing/2014/main" id="{F38BB66B-52AA-4D28-B678-F5D3B1AA5BA7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07" name="Straight Connector 3906">
                <a:extLst>
                  <a:ext uri="{FF2B5EF4-FFF2-40B4-BE49-F238E27FC236}">
                    <a16:creationId xmlns:a16="http://schemas.microsoft.com/office/drawing/2014/main" id="{20335A80-6B5B-4EE3-BDB0-5D370DB9B6C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08" name="Straight Connector 3907">
                <a:extLst>
                  <a:ext uri="{FF2B5EF4-FFF2-40B4-BE49-F238E27FC236}">
                    <a16:creationId xmlns:a16="http://schemas.microsoft.com/office/drawing/2014/main" id="{D575EBFC-F415-4289-B36F-D0181AFB4C3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09" name="Straight Connector 3908">
                <a:extLst>
                  <a:ext uri="{FF2B5EF4-FFF2-40B4-BE49-F238E27FC236}">
                    <a16:creationId xmlns:a16="http://schemas.microsoft.com/office/drawing/2014/main" id="{1D447F88-E58D-468D-8DE3-EF90F371C07C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10" name="Straight Connector 3909">
                <a:extLst>
                  <a:ext uri="{FF2B5EF4-FFF2-40B4-BE49-F238E27FC236}">
                    <a16:creationId xmlns:a16="http://schemas.microsoft.com/office/drawing/2014/main" id="{0772678A-18DB-4836-98DA-CA12EBE09AC7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11" name="Straight Connector 3910">
                <a:extLst>
                  <a:ext uri="{FF2B5EF4-FFF2-40B4-BE49-F238E27FC236}">
                    <a16:creationId xmlns:a16="http://schemas.microsoft.com/office/drawing/2014/main" id="{3186C899-A266-49B3-B140-21131EE935B3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12" name="Straight Connector 3911">
                <a:extLst>
                  <a:ext uri="{FF2B5EF4-FFF2-40B4-BE49-F238E27FC236}">
                    <a16:creationId xmlns:a16="http://schemas.microsoft.com/office/drawing/2014/main" id="{2154BD36-0448-4EAD-8BE2-84493BD6DE8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13" name="Straight Connector 3912">
                <a:extLst>
                  <a:ext uri="{FF2B5EF4-FFF2-40B4-BE49-F238E27FC236}">
                    <a16:creationId xmlns:a16="http://schemas.microsoft.com/office/drawing/2014/main" id="{739DE570-AF88-4354-A14C-1B432742DB9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14" name="Straight Connector 3913">
                <a:extLst>
                  <a:ext uri="{FF2B5EF4-FFF2-40B4-BE49-F238E27FC236}">
                    <a16:creationId xmlns:a16="http://schemas.microsoft.com/office/drawing/2014/main" id="{FCB71421-7C7C-40A8-BDD6-BCBDD1A77F0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03" name="Rectangle 3902">
              <a:extLst>
                <a:ext uri="{FF2B5EF4-FFF2-40B4-BE49-F238E27FC236}">
                  <a16:creationId xmlns:a16="http://schemas.microsoft.com/office/drawing/2014/main" id="{355E355E-E927-4B0B-B7C5-335C383F616B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4" name="Rectangle 3903">
              <a:extLst>
                <a:ext uri="{FF2B5EF4-FFF2-40B4-BE49-F238E27FC236}">
                  <a16:creationId xmlns:a16="http://schemas.microsoft.com/office/drawing/2014/main" id="{7FE9D2D2-5108-4843-93B5-7021FF85B14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5" name="Rectangle 3904">
              <a:extLst>
                <a:ext uri="{FF2B5EF4-FFF2-40B4-BE49-F238E27FC236}">
                  <a16:creationId xmlns:a16="http://schemas.microsoft.com/office/drawing/2014/main" id="{EDF04B80-2267-4D07-B40A-E6410F00E91B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15" name="Group 3914">
            <a:extLst>
              <a:ext uri="{FF2B5EF4-FFF2-40B4-BE49-F238E27FC236}">
                <a16:creationId xmlns:a16="http://schemas.microsoft.com/office/drawing/2014/main" id="{3DB411F9-D16D-489B-ACC9-ADD8BB06ADB7}"/>
              </a:ext>
            </a:extLst>
          </p:cNvPr>
          <p:cNvGrpSpPr/>
          <p:nvPr/>
        </p:nvGrpSpPr>
        <p:grpSpPr>
          <a:xfrm>
            <a:off x="6230301" y="1680254"/>
            <a:ext cx="735495" cy="453124"/>
            <a:chOff x="1926169" y="1632181"/>
            <a:chExt cx="540854" cy="333210"/>
          </a:xfrm>
        </p:grpSpPr>
        <p:sp>
          <p:nvSpPr>
            <p:cNvPr id="3916" name="Rectangle 3915">
              <a:extLst>
                <a:ext uri="{FF2B5EF4-FFF2-40B4-BE49-F238E27FC236}">
                  <a16:creationId xmlns:a16="http://schemas.microsoft.com/office/drawing/2014/main" id="{55161FED-9113-4AC2-8523-5754DE658208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17" name="Rectangle 3916">
              <a:extLst>
                <a:ext uri="{FF2B5EF4-FFF2-40B4-BE49-F238E27FC236}">
                  <a16:creationId xmlns:a16="http://schemas.microsoft.com/office/drawing/2014/main" id="{5E27A4D0-CD66-4B07-87B6-13C479C908F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18" name="Group 3917">
              <a:extLst>
                <a:ext uri="{FF2B5EF4-FFF2-40B4-BE49-F238E27FC236}">
                  <a16:creationId xmlns:a16="http://schemas.microsoft.com/office/drawing/2014/main" id="{87337519-2C03-4897-911A-F158C16D1898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22" name="Straight Connector 3921">
                <a:extLst>
                  <a:ext uri="{FF2B5EF4-FFF2-40B4-BE49-F238E27FC236}">
                    <a16:creationId xmlns:a16="http://schemas.microsoft.com/office/drawing/2014/main" id="{857C371D-812D-46C0-8E91-A80E49C36C7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3" name="Straight Connector 3922">
                <a:extLst>
                  <a:ext uri="{FF2B5EF4-FFF2-40B4-BE49-F238E27FC236}">
                    <a16:creationId xmlns:a16="http://schemas.microsoft.com/office/drawing/2014/main" id="{D34C93E9-9C1D-4863-B234-3B48A903A84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4" name="Straight Connector 3923">
                <a:extLst>
                  <a:ext uri="{FF2B5EF4-FFF2-40B4-BE49-F238E27FC236}">
                    <a16:creationId xmlns:a16="http://schemas.microsoft.com/office/drawing/2014/main" id="{07C4C21B-FB26-43DC-A003-6C90E7673AE0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5" name="Straight Connector 3924">
                <a:extLst>
                  <a:ext uri="{FF2B5EF4-FFF2-40B4-BE49-F238E27FC236}">
                    <a16:creationId xmlns:a16="http://schemas.microsoft.com/office/drawing/2014/main" id="{0F2F4E31-CE25-4357-BC73-01BC01F3A351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6" name="Straight Connector 3925">
                <a:extLst>
                  <a:ext uri="{FF2B5EF4-FFF2-40B4-BE49-F238E27FC236}">
                    <a16:creationId xmlns:a16="http://schemas.microsoft.com/office/drawing/2014/main" id="{4D0F11CA-1AC7-4ABD-9B68-A04A91EAD03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7" name="Straight Connector 3926">
                <a:extLst>
                  <a:ext uri="{FF2B5EF4-FFF2-40B4-BE49-F238E27FC236}">
                    <a16:creationId xmlns:a16="http://schemas.microsoft.com/office/drawing/2014/main" id="{681A2E8C-2C1F-41C4-88DF-55C56152C620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8" name="Straight Connector 3927">
                <a:extLst>
                  <a:ext uri="{FF2B5EF4-FFF2-40B4-BE49-F238E27FC236}">
                    <a16:creationId xmlns:a16="http://schemas.microsoft.com/office/drawing/2014/main" id="{1A469808-CEE7-44B5-9035-631C409F0FA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9" name="Straight Connector 3928">
                <a:extLst>
                  <a:ext uri="{FF2B5EF4-FFF2-40B4-BE49-F238E27FC236}">
                    <a16:creationId xmlns:a16="http://schemas.microsoft.com/office/drawing/2014/main" id="{3200F72A-ED9E-4B0E-8D01-1169944070A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30" name="Straight Connector 3929">
                <a:extLst>
                  <a:ext uri="{FF2B5EF4-FFF2-40B4-BE49-F238E27FC236}">
                    <a16:creationId xmlns:a16="http://schemas.microsoft.com/office/drawing/2014/main" id="{7383D1F8-27CC-429B-8D3D-95C4B6922681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19" name="Rectangle 3918">
              <a:extLst>
                <a:ext uri="{FF2B5EF4-FFF2-40B4-BE49-F238E27FC236}">
                  <a16:creationId xmlns:a16="http://schemas.microsoft.com/office/drawing/2014/main" id="{BBA55FD6-1CDE-4C77-90C5-A53E54038667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20" name="Rectangle 3919">
              <a:extLst>
                <a:ext uri="{FF2B5EF4-FFF2-40B4-BE49-F238E27FC236}">
                  <a16:creationId xmlns:a16="http://schemas.microsoft.com/office/drawing/2014/main" id="{E08CEE7E-75D9-42F3-B37F-45FCC511415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21" name="Rectangle 3920">
              <a:extLst>
                <a:ext uri="{FF2B5EF4-FFF2-40B4-BE49-F238E27FC236}">
                  <a16:creationId xmlns:a16="http://schemas.microsoft.com/office/drawing/2014/main" id="{E396116E-04A5-45F6-A943-0AF0DDC93104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31" name="Group 3930">
            <a:extLst>
              <a:ext uri="{FF2B5EF4-FFF2-40B4-BE49-F238E27FC236}">
                <a16:creationId xmlns:a16="http://schemas.microsoft.com/office/drawing/2014/main" id="{01EFFDFF-DE9C-4410-B00E-1C570378BDB0}"/>
              </a:ext>
            </a:extLst>
          </p:cNvPr>
          <p:cNvGrpSpPr/>
          <p:nvPr/>
        </p:nvGrpSpPr>
        <p:grpSpPr>
          <a:xfrm>
            <a:off x="7681019" y="2932766"/>
            <a:ext cx="735495" cy="453124"/>
            <a:chOff x="1926169" y="1632181"/>
            <a:chExt cx="540854" cy="333210"/>
          </a:xfrm>
        </p:grpSpPr>
        <p:sp>
          <p:nvSpPr>
            <p:cNvPr id="3932" name="Rectangle 3931">
              <a:extLst>
                <a:ext uri="{FF2B5EF4-FFF2-40B4-BE49-F238E27FC236}">
                  <a16:creationId xmlns:a16="http://schemas.microsoft.com/office/drawing/2014/main" id="{06036044-4EF5-4C8B-9C67-2B74A6CBEFE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3" name="Rectangle 3932">
              <a:extLst>
                <a:ext uri="{FF2B5EF4-FFF2-40B4-BE49-F238E27FC236}">
                  <a16:creationId xmlns:a16="http://schemas.microsoft.com/office/drawing/2014/main" id="{1F21912C-1C6D-4910-AD9C-F491D4C5B8D8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34" name="Group 3933">
              <a:extLst>
                <a:ext uri="{FF2B5EF4-FFF2-40B4-BE49-F238E27FC236}">
                  <a16:creationId xmlns:a16="http://schemas.microsoft.com/office/drawing/2014/main" id="{D54E2991-3E02-49E1-AE67-558327C4F58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38" name="Straight Connector 3937">
                <a:extLst>
                  <a:ext uri="{FF2B5EF4-FFF2-40B4-BE49-F238E27FC236}">
                    <a16:creationId xmlns:a16="http://schemas.microsoft.com/office/drawing/2014/main" id="{F79D9C2C-267B-4EED-BAA3-FDA9EC303EB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39" name="Straight Connector 3938">
                <a:extLst>
                  <a:ext uri="{FF2B5EF4-FFF2-40B4-BE49-F238E27FC236}">
                    <a16:creationId xmlns:a16="http://schemas.microsoft.com/office/drawing/2014/main" id="{6C9629BC-914F-42F7-A8DE-3E471C696FFD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0" name="Straight Connector 3939">
                <a:extLst>
                  <a:ext uri="{FF2B5EF4-FFF2-40B4-BE49-F238E27FC236}">
                    <a16:creationId xmlns:a16="http://schemas.microsoft.com/office/drawing/2014/main" id="{0F285803-F48C-4543-8E9E-216DB4BC9E5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1" name="Straight Connector 3940">
                <a:extLst>
                  <a:ext uri="{FF2B5EF4-FFF2-40B4-BE49-F238E27FC236}">
                    <a16:creationId xmlns:a16="http://schemas.microsoft.com/office/drawing/2014/main" id="{CBCCF4FB-6F78-4BEF-AACC-D85A007B8771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2" name="Straight Connector 3941">
                <a:extLst>
                  <a:ext uri="{FF2B5EF4-FFF2-40B4-BE49-F238E27FC236}">
                    <a16:creationId xmlns:a16="http://schemas.microsoft.com/office/drawing/2014/main" id="{4CEC7BD3-FFF4-430F-B949-6E00EA60D08A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3" name="Straight Connector 3942">
                <a:extLst>
                  <a:ext uri="{FF2B5EF4-FFF2-40B4-BE49-F238E27FC236}">
                    <a16:creationId xmlns:a16="http://schemas.microsoft.com/office/drawing/2014/main" id="{51F555AA-65DF-4FF0-AAC0-934F06A0DBB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4" name="Straight Connector 3943">
                <a:extLst>
                  <a:ext uri="{FF2B5EF4-FFF2-40B4-BE49-F238E27FC236}">
                    <a16:creationId xmlns:a16="http://schemas.microsoft.com/office/drawing/2014/main" id="{2B7181E4-E44B-4C12-9EDE-EAB2BC639C2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5" name="Straight Connector 3944">
                <a:extLst>
                  <a:ext uri="{FF2B5EF4-FFF2-40B4-BE49-F238E27FC236}">
                    <a16:creationId xmlns:a16="http://schemas.microsoft.com/office/drawing/2014/main" id="{C013C983-FAEF-4270-8CB3-10831E89758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6" name="Straight Connector 3945">
                <a:extLst>
                  <a:ext uri="{FF2B5EF4-FFF2-40B4-BE49-F238E27FC236}">
                    <a16:creationId xmlns:a16="http://schemas.microsoft.com/office/drawing/2014/main" id="{5BE3D916-DBB1-4CF7-AECC-C74A57D1A5F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35" name="Rectangle 3934">
              <a:extLst>
                <a:ext uri="{FF2B5EF4-FFF2-40B4-BE49-F238E27FC236}">
                  <a16:creationId xmlns:a16="http://schemas.microsoft.com/office/drawing/2014/main" id="{B401872E-5D9E-4435-A171-E16E1A32B69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6" name="Rectangle 3935">
              <a:extLst>
                <a:ext uri="{FF2B5EF4-FFF2-40B4-BE49-F238E27FC236}">
                  <a16:creationId xmlns:a16="http://schemas.microsoft.com/office/drawing/2014/main" id="{99FCE0E6-EA9F-4CB5-8AAF-14E691657CF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7" name="Rectangle 3936">
              <a:extLst>
                <a:ext uri="{FF2B5EF4-FFF2-40B4-BE49-F238E27FC236}">
                  <a16:creationId xmlns:a16="http://schemas.microsoft.com/office/drawing/2014/main" id="{778BC1A4-3747-4125-A5C6-28BBBF7FBFB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47" name="Group 3946">
            <a:extLst>
              <a:ext uri="{FF2B5EF4-FFF2-40B4-BE49-F238E27FC236}">
                <a16:creationId xmlns:a16="http://schemas.microsoft.com/office/drawing/2014/main" id="{D5608BA2-3478-4750-AC02-5CE91F2ACC00}"/>
              </a:ext>
            </a:extLst>
          </p:cNvPr>
          <p:cNvGrpSpPr/>
          <p:nvPr/>
        </p:nvGrpSpPr>
        <p:grpSpPr>
          <a:xfrm>
            <a:off x="8418233" y="2932766"/>
            <a:ext cx="735495" cy="453124"/>
            <a:chOff x="1926169" y="1632181"/>
            <a:chExt cx="540854" cy="333210"/>
          </a:xfrm>
        </p:grpSpPr>
        <p:sp>
          <p:nvSpPr>
            <p:cNvPr id="3948" name="Rectangle 3947">
              <a:extLst>
                <a:ext uri="{FF2B5EF4-FFF2-40B4-BE49-F238E27FC236}">
                  <a16:creationId xmlns:a16="http://schemas.microsoft.com/office/drawing/2014/main" id="{E4BF1053-9DEC-4B74-9887-960DC6184234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49" name="Rectangle 3948">
              <a:extLst>
                <a:ext uri="{FF2B5EF4-FFF2-40B4-BE49-F238E27FC236}">
                  <a16:creationId xmlns:a16="http://schemas.microsoft.com/office/drawing/2014/main" id="{5023E850-4728-4622-89E9-4DC91FEC37F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50" name="Group 3949">
              <a:extLst>
                <a:ext uri="{FF2B5EF4-FFF2-40B4-BE49-F238E27FC236}">
                  <a16:creationId xmlns:a16="http://schemas.microsoft.com/office/drawing/2014/main" id="{A5ADBE1D-C9B9-4F8A-811E-1A47BFA2D64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54" name="Straight Connector 3953">
                <a:extLst>
                  <a:ext uri="{FF2B5EF4-FFF2-40B4-BE49-F238E27FC236}">
                    <a16:creationId xmlns:a16="http://schemas.microsoft.com/office/drawing/2014/main" id="{27CD2E8D-67B2-47C6-9373-EF73CCDAB23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55" name="Straight Connector 3954">
                <a:extLst>
                  <a:ext uri="{FF2B5EF4-FFF2-40B4-BE49-F238E27FC236}">
                    <a16:creationId xmlns:a16="http://schemas.microsoft.com/office/drawing/2014/main" id="{9BD62AFE-8B01-457B-B328-CD5D1C49FF6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56" name="Straight Connector 3955">
                <a:extLst>
                  <a:ext uri="{FF2B5EF4-FFF2-40B4-BE49-F238E27FC236}">
                    <a16:creationId xmlns:a16="http://schemas.microsoft.com/office/drawing/2014/main" id="{A54BB2B9-3D21-4075-A4D8-A3492C7DD8F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57" name="Straight Connector 3956">
                <a:extLst>
                  <a:ext uri="{FF2B5EF4-FFF2-40B4-BE49-F238E27FC236}">
                    <a16:creationId xmlns:a16="http://schemas.microsoft.com/office/drawing/2014/main" id="{7763A715-63DA-450D-9E67-47F2EB116E1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58" name="Straight Connector 3957">
                <a:extLst>
                  <a:ext uri="{FF2B5EF4-FFF2-40B4-BE49-F238E27FC236}">
                    <a16:creationId xmlns:a16="http://schemas.microsoft.com/office/drawing/2014/main" id="{62A31564-7AF4-4654-AEE4-3A55EEAB3497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59" name="Straight Connector 3958">
                <a:extLst>
                  <a:ext uri="{FF2B5EF4-FFF2-40B4-BE49-F238E27FC236}">
                    <a16:creationId xmlns:a16="http://schemas.microsoft.com/office/drawing/2014/main" id="{F68F6309-69E1-43CD-96B5-839A1EB26BB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60" name="Straight Connector 3959">
                <a:extLst>
                  <a:ext uri="{FF2B5EF4-FFF2-40B4-BE49-F238E27FC236}">
                    <a16:creationId xmlns:a16="http://schemas.microsoft.com/office/drawing/2014/main" id="{1B36B4ED-721B-423D-AB45-1996F335FF8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61" name="Straight Connector 3960">
                <a:extLst>
                  <a:ext uri="{FF2B5EF4-FFF2-40B4-BE49-F238E27FC236}">
                    <a16:creationId xmlns:a16="http://schemas.microsoft.com/office/drawing/2014/main" id="{ACD21DC7-B000-4F0E-8433-0830E15CB414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62" name="Straight Connector 3961">
                <a:extLst>
                  <a:ext uri="{FF2B5EF4-FFF2-40B4-BE49-F238E27FC236}">
                    <a16:creationId xmlns:a16="http://schemas.microsoft.com/office/drawing/2014/main" id="{EE0AE8CB-0574-4946-A78A-C651B0B3332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51" name="Rectangle 3950">
              <a:extLst>
                <a:ext uri="{FF2B5EF4-FFF2-40B4-BE49-F238E27FC236}">
                  <a16:creationId xmlns:a16="http://schemas.microsoft.com/office/drawing/2014/main" id="{82E2C968-CE70-4EEC-A567-C019A5040AA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52" name="Rectangle 3951">
              <a:extLst>
                <a:ext uri="{FF2B5EF4-FFF2-40B4-BE49-F238E27FC236}">
                  <a16:creationId xmlns:a16="http://schemas.microsoft.com/office/drawing/2014/main" id="{D2050177-DA68-4DB6-B126-BDA13379F94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53" name="Rectangle 3952">
              <a:extLst>
                <a:ext uri="{FF2B5EF4-FFF2-40B4-BE49-F238E27FC236}">
                  <a16:creationId xmlns:a16="http://schemas.microsoft.com/office/drawing/2014/main" id="{686D9AAB-05C7-4E4E-B264-DA6ADCF60D6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63" name="Group 3962">
            <a:extLst>
              <a:ext uri="{FF2B5EF4-FFF2-40B4-BE49-F238E27FC236}">
                <a16:creationId xmlns:a16="http://schemas.microsoft.com/office/drawing/2014/main" id="{90EF4CB9-C59E-43D9-A34F-4D457418665C}"/>
              </a:ext>
            </a:extLst>
          </p:cNvPr>
          <p:cNvGrpSpPr/>
          <p:nvPr/>
        </p:nvGrpSpPr>
        <p:grpSpPr>
          <a:xfrm>
            <a:off x="7681019" y="2515262"/>
            <a:ext cx="735495" cy="453124"/>
            <a:chOff x="1926169" y="1632181"/>
            <a:chExt cx="540854" cy="333210"/>
          </a:xfrm>
        </p:grpSpPr>
        <p:sp>
          <p:nvSpPr>
            <p:cNvPr id="3964" name="Rectangle 3963">
              <a:extLst>
                <a:ext uri="{FF2B5EF4-FFF2-40B4-BE49-F238E27FC236}">
                  <a16:creationId xmlns:a16="http://schemas.microsoft.com/office/drawing/2014/main" id="{857BB0DF-6374-4FAA-838B-1C023330EA7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65" name="Rectangle 3964">
              <a:extLst>
                <a:ext uri="{FF2B5EF4-FFF2-40B4-BE49-F238E27FC236}">
                  <a16:creationId xmlns:a16="http://schemas.microsoft.com/office/drawing/2014/main" id="{71FAF7D4-A7D4-4DD2-B232-F543A82723B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66" name="Group 3965">
              <a:extLst>
                <a:ext uri="{FF2B5EF4-FFF2-40B4-BE49-F238E27FC236}">
                  <a16:creationId xmlns:a16="http://schemas.microsoft.com/office/drawing/2014/main" id="{F0857D0B-D820-4245-9144-075590AFF664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70" name="Straight Connector 3969">
                <a:extLst>
                  <a:ext uri="{FF2B5EF4-FFF2-40B4-BE49-F238E27FC236}">
                    <a16:creationId xmlns:a16="http://schemas.microsoft.com/office/drawing/2014/main" id="{D280B553-B066-46B3-9968-C821551AC4D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1" name="Straight Connector 3970">
                <a:extLst>
                  <a:ext uri="{FF2B5EF4-FFF2-40B4-BE49-F238E27FC236}">
                    <a16:creationId xmlns:a16="http://schemas.microsoft.com/office/drawing/2014/main" id="{500D17E3-09EA-4E57-AB81-75B8ECE8206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2" name="Straight Connector 3971">
                <a:extLst>
                  <a:ext uri="{FF2B5EF4-FFF2-40B4-BE49-F238E27FC236}">
                    <a16:creationId xmlns:a16="http://schemas.microsoft.com/office/drawing/2014/main" id="{FBB887C7-AC05-43DD-BE23-A7D24FAD358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3" name="Straight Connector 3972">
                <a:extLst>
                  <a:ext uri="{FF2B5EF4-FFF2-40B4-BE49-F238E27FC236}">
                    <a16:creationId xmlns:a16="http://schemas.microsoft.com/office/drawing/2014/main" id="{1F6430E9-9BF3-45A1-90B8-053EF1F9CC4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4" name="Straight Connector 3973">
                <a:extLst>
                  <a:ext uri="{FF2B5EF4-FFF2-40B4-BE49-F238E27FC236}">
                    <a16:creationId xmlns:a16="http://schemas.microsoft.com/office/drawing/2014/main" id="{BB2E770F-7B07-4406-A78F-3259E5ED1C3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5" name="Straight Connector 3974">
                <a:extLst>
                  <a:ext uri="{FF2B5EF4-FFF2-40B4-BE49-F238E27FC236}">
                    <a16:creationId xmlns:a16="http://schemas.microsoft.com/office/drawing/2014/main" id="{68A2A2DB-A192-4374-96EF-DFBD632E7E8D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6" name="Straight Connector 3975">
                <a:extLst>
                  <a:ext uri="{FF2B5EF4-FFF2-40B4-BE49-F238E27FC236}">
                    <a16:creationId xmlns:a16="http://schemas.microsoft.com/office/drawing/2014/main" id="{AD3D231B-379B-41D9-8D5B-3C5153C0816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7" name="Straight Connector 3976">
                <a:extLst>
                  <a:ext uri="{FF2B5EF4-FFF2-40B4-BE49-F238E27FC236}">
                    <a16:creationId xmlns:a16="http://schemas.microsoft.com/office/drawing/2014/main" id="{C749B880-5EBD-439B-B3C0-EE88F532568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8" name="Straight Connector 3977">
                <a:extLst>
                  <a:ext uri="{FF2B5EF4-FFF2-40B4-BE49-F238E27FC236}">
                    <a16:creationId xmlns:a16="http://schemas.microsoft.com/office/drawing/2014/main" id="{03474DB9-BE3D-432A-9499-D5C91717EB1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67" name="Rectangle 3966">
              <a:extLst>
                <a:ext uri="{FF2B5EF4-FFF2-40B4-BE49-F238E27FC236}">
                  <a16:creationId xmlns:a16="http://schemas.microsoft.com/office/drawing/2014/main" id="{4B1CB7D0-EE63-4FB9-899A-9C6AE284B0B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68" name="Rectangle 3967">
              <a:extLst>
                <a:ext uri="{FF2B5EF4-FFF2-40B4-BE49-F238E27FC236}">
                  <a16:creationId xmlns:a16="http://schemas.microsoft.com/office/drawing/2014/main" id="{87F89B1B-A2EE-4231-B247-78601B87317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69" name="Rectangle 3968">
              <a:extLst>
                <a:ext uri="{FF2B5EF4-FFF2-40B4-BE49-F238E27FC236}">
                  <a16:creationId xmlns:a16="http://schemas.microsoft.com/office/drawing/2014/main" id="{1ED47968-A228-4099-8845-E2B2A78095A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79" name="Group 3978">
            <a:extLst>
              <a:ext uri="{FF2B5EF4-FFF2-40B4-BE49-F238E27FC236}">
                <a16:creationId xmlns:a16="http://schemas.microsoft.com/office/drawing/2014/main" id="{94E09232-9F3C-4508-8FB7-4A87EF144CDE}"/>
              </a:ext>
            </a:extLst>
          </p:cNvPr>
          <p:cNvGrpSpPr/>
          <p:nvPr/>
        </p:nvGrpSpPr>
        <p:grpSpPr>
          <a:xfrm>
            <a:off x="8418233" y="2515262"/>
            <a:ext cx="735495" cy="453124"/>
            <a:chOff x="1926169" y="1632181"/>
            <a:chExt cx="540854" cy="333210"/>
          </a:xfrm>
        </p:grpSpPr>
        <p:sp>
          <p:nvSpPr>
            <p:cNvPr id="3980" name="Rectangle 3979">
              <a:extLst>
                <a:ext uri="{FF2B5EF4-FFF2-40B4-BE49-F238E27FC236}">
                  <a16:creationId xmlns:a16="http://schemas.microsoft.com/office/drawing/2014/main" id="{304C31E1-F9BE-4CC4-954D-1DF930D2760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81" name="Rectangle 3980">
              <a:extLst>
                <a:ext uri="{FF2B5EF4-FFF2-40B4-BE49-F238E27FC236}">
                  <a16:creationId xmlns:a16="http://schemas.microsoft.com/office/drawing/2014/main" id="{4EC6C14B-2FE5-49EF-9D4D-E27A3AA685D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82" name="Group 3981">
              <a:extLst>
                <a:ext uri="{FF2B5EF4-FFF2-40B4-BE49-F238E27FC236}">
                  <a16:creationId xmlns:a16="http://schemas.microsoft.com/office/drawing/2014/main" id="{ACAE8E89-291E-404F-9433-87007C51D7E7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86" name="Straight Connector 3985">
                <a:extLst>
                  <a:ext uri="{FF2B5EF4-FFF2-40B4-BE49-F238E27FC236}">
                    <a16:creationId xmlns:a16="http://schemas.microsoft.com/office/drawing/2014/main" id="{DE3183B4-0D07-4C9E-8C57-570466C2726B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87" name="Straight Connector 3986">
                <a:extLst>
                  <a:ext uri="{FF2B5EF4-FFF2-40B4-BE49-F238E27FC236}">
                    <a16:creationId xmlns:a16="http://schemas.microsoft.com/office/drawing/2014/main" id="{35D930FE-5BB1-41F3-8EAB-69EEF6432B4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88" name="Straight Connector 3987">
                <a:extLst>
                  <a:ext uri="{FF2B5EF4-FFF2-40B4-BE49-F238E27FC236}">
                    <a16:creationId xmlns:a16="http://schemas.microsoft.com/office/drawing/2014/main" id="{7CE5AE63-74C1-4CAD-9EBB-1DD488AF77F0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89" name="Straight Connector 3988">
                <a:extLst>
                  <a:ext uri="{FF2B5EF4-FFF2-40B4-BE49-F238E27FC236}">
                    <a16:creationId xmlns:a16="http://schemas.microsoft.com/office/drawing/2014/main" id="{D570DD05-B4EE-49D3-842B-7373C17D3A8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90" name="Straight Connector 3989">
                <a:extLst>
                  <a:ext uri="{FF2B5EF4-FFF2-40B4-BE49-F238E27FC236}">
                    <a16:creationId xmlns:a16="http://schemas.microsoft.com/office/drawing/2014/main" id="{0F5A8E5B-6B9D-4255-9C4C-BBFFA4A2D818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91" name="Straight Connector 3990">
                <a:extLst>
                  <a:ext uri="{FF2B5EF4-FFF2-40B4-BE49-F238E27FC236}">
                    <a16:creationId xmlns:a16="http://schemas.microsoft.com/office/drawing/2014/main" id="{89074936-0732-4231-927E-D69C60959F9E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92" name="Straight Connector 3991">
                <a:extLst>
                  <a:ext uri="{FF2B5EF4-FFF2-40B4-BE49-F238E27FC236}">
                    <a16:creationId xmlns:a16="http://schemas.microsoft.com/office/drawing/2014/main" id="{E71A8AB1-A20E-4C10-AFEA-19BB93E5B9AC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93" name="Straight Connector 3992">
                <a:extLst>
                  <a:ext uri="{FF2B5EF4-FFF2-40B4-BE49-F238E27FC236}">
                    <a16:creationId xmlns:a16="http://schemas.microsoft.com/office/drawing/2014/main" id="{E8B1A516-8E5E-4630-885F-BA2ABAD08F4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94" name="Straight Connector 3993">
                <a:extLst>
                  <a:ext uri="{FF2B5EF4-FFF2-40B4-BE49-F238E27FC236}">
                    <a16:creationId xmlns:a16="http://schemas.microsoft.com/office/drawing/2014/main" id="{3663E730-B2D3-4C7B-A0D2-F1330C46403B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83" name="Rectangle 3982">
              <a:extLst>
                <a:ext uri="{FF2B5EF4-FFF2-40B4-BE49-F238E27FC236}">
                  <a16:creationId xmlns:a16="http://schemas.microsoft.com/office/drawing/2014/main" id="{803DE398-B694-4C90-9CFF-9EBBB9D7C7C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84" name="Rectangle 3983">
              <a:extLst>
                <a:ext uri="{FF2B5EF4-FFF2-40B4-BE49-F238E27FC236}">
                  <a16:creationId xmlns:a16="http://schemas.microsoft.com/office/drawing/2014/main" id="{54C680EC-6AA2-4932-A7EB-AAAC458A851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85" name="Rectangle 3984">
              <a:extLst>
                <a:ext uri="{FF2B5EF4-FFF2-40B4-BE49-F238E27FC236}">
                  <a16:creationId xmlns:a16="http://schemas.microsoft.com/office/drawing/2014/main" id="{565DEE1C-E8EA-4E8D-8F7F-1FC1478C8B0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95" name="Group 3994">
            <a:extLst>
              <a:ext uri="{FF2B5EF4-FFF2-40B4-BE49-F238E27FC236}">
                <a16:creationId xmlns:a16="http://schemas.microsoft.com/office/drawing/2014/main" id="{EC7EBE5E-9C7F-412B-BBF5-263FCEBE4775}"/>
              </a:ext>
            </a:extLst>
          </p:cNvPr>
          <p:cNvGrpSpPr/>
          <p:nvPr/>
        </p:nvGrpSpPr>
        <p:grpSpPr>
          <a:xfrm>
            <a:off x="7681019" y="2097758"/>
            <a:ext cx="735495" cy="453124"/>
            <a:chOff x="1926169" y="1632181"/>
            <a:chExt cx="540854" cy="333210"/>
          </a:xfrm>
        </p:grpSpPr>
        <p:sp>
          <p:nvSpPr>
            <p:cNvPr id="3996" name="Rectangle 3995">
              <a:extLst>
                <a:ext uri="{FF2B5EF4-FFF2-40B4-BE49-F238E27FC236}">
                  <a16:creationId xmlns:a16="http://schemas.microsoft.com/office/drawing/2014/main" id="{9B0253DC-F9B8-4E60-B46E-380146F6C9C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97" name="Rectangle 3996">
              <a:extLst>
                <a:ext uri="{FF2B5EF4-FFF2-40B4-BE49-F238E27FC236}">
                  <a16:creationId xmlns:a16="http://schemas.microsoft.com/office/drawing/2014/main" id="{0777DCE6-12C4-4C5D-BEE7-C438A592F80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98" name="Group 3997">
              <a:extLst>
                <a:ext uri="{FF2B5EF4-FFF2-40B4-BE49-F238E27FC236}">
                  <a16:creationId xmlns:a16="http://schemas.microsoft.com/office/drawing/2014/main" id="{13DDDB03-C24F-4381-BC5B-A41938FB5214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02" name="Straight Connector 4001">
                <a:extLst>
                  <a:ext uri="{FF2B5EF4-FFF2-40B4-BE49-F238E27FC236}">
                    <a16:creationId xmlns:a16="http://schemas.microsoft.com/office/drawing/2014/main" id="{A7BC28D3-AD4C-41C1-AE23-AE2EC59E015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3" name="Straight Connector 4002">
                <a:extLst>
                  <a:ext uri="{FF2B5EF4-FFF2-40B4-BE49-F238E27FC236}">
                    <a16:creationId xmlns:a16="http://schemas.microsoft.com/office/drawing/2014/main" id="{A4F80B08-4463-46F5-B2BC-7858295B9A8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4" name="Straight Connector 4003">
                <a:extLst>
                  <a:ext uri="{FF2B5EF4-FFF2-40B4-BE49-F238E27FC236}">
                    <a16:creationId xmlns:a16="http://schemas.microsoft.com/office/drawing/2014/main" id="{9B99560F-CB7B-4692-93B6-61D80C1AC2F4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5" name="Straight Connector 4004">
                <a:extLst>
                  <a:ext uri="{FF2B5EF4-FFF2-40B4-BE49-F238E27FC236}">
                    <a16:creationId xmlns:a16="http://schemas.microsoft.com/office/drawing/2014/main" id="{134738E6-FC44-4660-946B-5BDDAA13F2F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6" name="Straight Connector 4005">
                <a:extLst>
                  <a:ext uri="{FF2B5EF4-FFF2-40B4-BE49-F238E27FC236}">
                    <a16:creationId xmlns:a16="http://schemas.microsoft.com/office/drawing/2014/main" id="{4553651A-470C-459F-B30C-09DEC8662856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7" name="Straight Connector 4006">
                <a:extLst>
                  <a:ext uri="{FF2B5EF4-FFF2-40B4-BE49-F238E27FC236}">
                    <a16:creationId xmlns:a16="http://schemas.microsoft.com/office/drawing/2014/main" id="{1D1CADF9-D700-4465-B3AD-3F5D86A2841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8" name="Straight Connector 4007">
                <a:extLst>
                  <a:ext uri="{FF2B5EF4-FFF2-40B4-BE49-F238E27FC236}">
                    <a16:creationId xmlns:a16="http://schemas.microsoft.com/office/drawing/2014/main" id="{42268E27-70FC-49FB-954A-E977187149C7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9" name="Straight Connector 4008">
                <a:extLst>
                  <a:ext uri="{FF2B5EF4-FFF2-40B4-BE49-F238E27FC236}">
                    <a16:creationId xmlns:a16="http://schemas.microsoft.com/office/drawing/2014/main" id="{9A5DD3B5-A890-464D-A113-A08DA96B0ED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10" name="Straight Connector 4009">
                <a:extLst>
                  <a:ext uri="{FF2B5EF4-FFF2-40B4-BE49-F238E27FC236}">
                    <a16:creationId xmlns:a16="http://schemas.microsoft.com/office/drawing/2014/main" id="{F2A62D1F-1270-4F3E-93EF-ECD4C0E9FCE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99" name="Rectangle 3998">
              <a:extLst>
                <a:ext uri="{FF2B5EF4-FFF2-40B4-BE49-F238E27FC236}">
                  <a16:creationId xmlns:a16="http://schemas.microsoft.com/office/drawing/2014/main" id="{69790A1A-0315-414B-9466-7A7ED29272A4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00" name="Rectangle 3999">
              <a:extLst>
                <a:ext uri="{FF2B5EF4-FFF2-40B4-BE49-F238E27FC236}">
                  <a16:creationId xmlns:a16="http://schemas.microsoft.com/office/drawing/2014/main" id="{BE681101-DD23-4D87-BA75-478201E9156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01" name="Rectangle 4000">
              <a:extLst>
                <a:ext uri="{FF2B5EF4-FFF2-40B4-BE49-F238E27FC236}">
                  <a16:creationId xmlns:a16="http://schemas.microsoft.com/office/drawing/2014/main" id="{B52B5CDE-084F-4479-8498-B870B5DE931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11" name="Group 4010">
            <a:extLst>
              <a:ext uri="{FF2B5EF4-FFF2-40B4-BE49-F238E27FC236}">
                <a16:creationId xmlns:a16="http://schemas.microsoft.com/office/drawing/2014/main" id="{976E4AEC-620A-4F0B-8FF8-52C231C77C0C}"/>
              </a:ext>
            </a:extLst>
          </p:cNvPr>
          <p:cNvGrpSpPr/>
          <p:nvPr/>
        </p:nvGrpSpPr>
        <p:grpSpPr>
          <a:xfrm>
            <a:off x="8418233" y="2097758"/>
            <a:ext cx="735495" cy="453124"/>
            <a:chOff x="1926169" y="1632181"/>
            <a:chExt cx="540854" cy="333210"/>
          </a:xfrm>
        </p:grpSpPr>
        <p:sp>
          <p:nvSpPr>
            <p:cNvPr id="4012" name="Rectangle 4011">
              <a:extLst>
                <a:ext uri="{FF2B5EF4-FFF2-40B4-BE49-F238E27FC236}">
                  <a16:creationId xmlns:a16="http://schemas.microsoft.com/office/drawing/2014/main" id="{CCDF74A3-9004-4A3F-9D99-14E6CF230AC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3" name="Rectangle 4012">
              <a:extLst>
                <a:ext uri="{FF2B5EF4-FFF2-40B4-BE49-F238E27FC236}">
                  <a16:creationId xmlns:a16="http://schemas.microsoft.com/office/drawing/2014/main" id="{9B955A1F-D674-462B-9E8C-D838E17CB37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14" name="Group 4013">
              <a:extLst>
                <a:ext uri="{FF2B5EF4-FFF2-40B4-BE49-F238E27FC236}">
                  <a16:creationId xmlns:a16="http://schemas.microsoft.com/office/drawing/2014/main" id="{42C9A80D-3D43-40E0-A4AE-1A1E3EA4E3C0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18" name="Straight Connector 4017">
                <a:extLst>
                  <a:ext uri="{FF2B5EF4-FFF2-40B4-BE49-F238E27FC236}">
                    <a16:creationId xmlns:a16="http://schemas.microsoft.com/office/drawing/2014/main" id="{25FE1B5D-49F5-4395-A0E2-D6E2DF048EDE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19" name="Straight Connector 4018">
                <a:extLst>
                  <a:ext uri="{FF2B5EF4-FFF2-40B4-BE49-F238E27FC236}">
                    <a16:creationId xmlns:a16="http://schemas.microsoft.com/office/drawing/2014/main" id="{4F81A07F-1C4A-4313-B918-5157B8197FA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0" name="Straight Connector 4019">
                <a:extLst>
                  <a:ext uri="{FF2B5EF4-FFF2-40B4-BE49-F238E27FC236}">
                    <a16:creationId xmlns:a16="http://schemas.microsoft.com/office/drawing/2014/main" id="{51CC8A0B-C286-445C-B20A-FD7F19E4413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1" name="Straight Connector 4020">
                <a:extLst>
                  <a:ext uri="{FF2B5EF4-FFF2-40B4-BE49-F238E27FC236}">
                    <a16:creationId xmlns:a16="http://schemas.microsoft.com/office/drawing/2014/main" id="{CD1A9F09-38C1-4CCD-A2B0-C80EDDE6DF51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2" name="Straight Connector 4021">
                <a:extLst>
                  <a:ext uri="{FF2B5EF4-FFF2-40B4-BE49-F238E27FC236}">
                    <a16:creationId xmlns:a16="http://schemas.microsoft.com/office/drawing/2014/main" id="{95866874-6C96-4D05-8DF3-C14C32BA821D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3" name="Straight Connector 4022">
                <a:extLst>
                  <a:ext uri="{FF2B5EF4-FFF2-40B4-BE49-F238E27FC236}">
                    <a16:creationId xmlns:a16="http://schemas.microsoft.com/office/drawing/2014/main" id="{57E2E362-2324-43A2-BC1B-5D704B8E309E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4" name="Straight Connector 4023">
                <a:extLst>
                  <a:ext uri="{FF2B5EF4-FFF2-40B4-BE49-F238E27FC236}">
                    <a16:creationId xmlns:a16="http://schemas.microsoft.com/office/drawing/2014/main" id="{1485F2A1-178B-4F03-92B5-39B5A466C47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5" name="Straight Connector 4024">
                <a:extLst>
                  <a:ext uri="{FF2B5EF4-FFF2-40B4-BE49-F238E27FC236}">
                    <a16:creationId xmlns:a16="http://schemas.microsoft.com/office/drawing/2014/main" id="{F34D733D-9D43-4470-B541-525CC75CE76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6" name="Straight Connector 4025">
                <a:extLst>
                  <a:ext uri="{FF2B5EF4-FFF2-40B4-BE49-F238E27FC236}">
                    <a16:creationId xmlns:a16="http://schemas.microsoft.com/office/drawing/2014/main" id="{34316E09-4D0E-43A6-9482-EBC8D1339118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15" name="Rectangle 4014">
              <a:extLst>
                <a:ext uri="{FF2B5EF4-FFF2-40B4-BE49-F238E27FC236}">
                  <a16:creationId xmlns:a16="http://schemas.microsoft.com/office/drawing/2014/main" id="{B2FA60A4-D267-45B0-9012-DAA9CA8F41B0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6" name="Rectangle 4015">
              <a:extLst>
                <a:ext uri="{FF2B5EF4-FFF2-40B4-BE49-F238E27FC236}">
                  <a16:creationId xmlns:a16="http://schemas.microsoft.com/office/drawing/2014/main" id="{5C6E91A3-6AE4-454A-AFDE-2208A340A106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7" name="Rectangle 4016">
              <a:extLst>
                <a:ext uri="{FF2B5EF4-FFF2-40B4-BE49-F238E27FC236}">
                  <a16:creationId xmlns:a16="http://schemas.microsoft.com/office/drawing/2014/main" id="{2CF66701-57A2-4F66-9498-F58C231EDB87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27" name="Group 4026">
            <a:extLst>
              <a:ext uri="{FF2B5EF4-FFF2-40B4-BE49-F238E27FC236}">
                <a16:creationId xmlns:a16="http://schemas.microsoft.com/office/drawing/2014/main" id="{32F7F547-4AB7-40E2-882F-FA52AE5D6747}"/>
              </a:ext>
            </a:extLst>
          </p:cNvPr>
          <p:cNvGrpSpPr/>
          <p:nvPr/>
        </p:nvGrpSpPr>
        <p:grpSpPr>
          <a:xfrm>
            <a:off x="7681019" y="1680254"/>
            <a:ext cx="735495" cy="453124"/>
            <a:chOff x="1926169" y="1632181"/>
            <a:chExt cx="540854" cy="333210"/>
          </a:xfrm>
        </p:grpSpPr>
        <p:sp>
          <p:nvSpPr>
            <p:cNvPr id="4028" name="Rectangle 4027">
              <a:extLst>
                <a:ext uri="{FF2B5EF4-FFF2-40B4-BE49-F238E27FC236}">
                  <a16:creationId xmlns:a16="http://schemas.microsoft.com/office/drawing/2014/main" id="{F4D08789-FF91-4223-A07C-5B4F6A011E1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29" name="Rectangle 4028">
              <a:extLst>
                <a:ext uri="{FF2B5EF4-FFF2-40B4-BE49-F238E27FC236}">
                  <a16:creationId xmlns:a16="http://schemas.microsoft.com/office/drawing/2014/main" id="{D443FD9D-E5E0-489B-9B4E-A10DDAB41C8D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30" name="Group 4029">
              <a:extLst>
                <a:ext uri="{FF2B5EF4-FFF2-40B4-BE49-F238E27FC236}">
                  <a16:creationId xmlns:a16="http://schemas.microsoft.com/office/drawing/2014/main" id="{E66D2C47-BD03-42E3-BAAF-62D19A03E067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34" name="Straight Connector 4033">
                <a:extLst>
                  <a:ext uri="{FF2B5EF4-FFF2-40B4-BE49-F238E27FC236}">
                    <a16:creationId xmlns:a16="http://schemas.microsoft.com/office/drawing/2014/main" id="{B5963C9E-7EC2-4014-87BA-7CFC2FFB6AA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35" name="Straight Connector 4034">
                <a:extLst>
                  <a:ext uri="{FF2B5EF4-FFF2-40B4-BE49-F238E27FC236}">
                    <a16:creationId xmlns:a16="http://schemas.microsoft.com/office/drawing/2014/main" id="{3A074AC2-270A-49DC-9D2A-9B5F33E99B7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36" name="Straight Connector 4035">
                <a:extLst>
                  <a:ext uri="{FF2B5EF4-FFF2-40B4-BE49-F238E27FC236}">
                    <a16:creationId xmlns:a16="http://schemas.microsoft.com/office/drawing/2014/main" id="{AE0EA721-C3F7-4E7D-829D-FA041108051F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37" name="Straight Connector 4036">
                <a:extLst>
                  <a:ext uri="{FF2B5EF4-FFF2-40B4-BE49-F238E27FC236}">
                    <a16:creationId xmlns:a16="http://schemas.microsoft.com/office/drawing/2014/main" id="{4ACCA35F-642A-421C-AD22-2D93C2A500F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38" name="Straight Connector 4037">
                <a:extLst>
                  <a:ext uri="{FF2B5EF4-FFF2-40B4-BE49-F238E27FC236}">
                    <a16:creationId xmlns:a16="http://schemas.microsoft.com/office/drawing/2014/main" id="{C4420EE0-AFBC-452D-B6DC-B4A1861F0F9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39" name="Straight Connector 4038">
                <a:extLst>
                  <a:ext uri="{FF2B5EF4-FFF2-40B4-BE49-F238E27FC236}">
                    <a16:creationId xmlns:a16="http://schemas.microsoft.com/office/drawing/2014/main" id="{7455A7F9-EAF3-436C-9800-9BC508E38FC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40" name="Straight Connector 4039">
                <a:extLst>
                  <a:ext uri="{FF2B5EF4-FFF2-40B4-BE49-F238E27FC236}">
                    <a16:creationId xmlns:a16="http://schemas.microsoft.com/office/drawing/2014/main" id="{5CC195E0-CFD2-4255-AFBA-57391A37DC1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41" name="Straight Connector 4040">
                <a:extLst>
                  <a:ext uri="{FF2B5EF4-FFF2-40B4-BE49-F238E27FC236}">
                    <a16:creationId xmlns:a16="http://schemas.microsoft.com/office/drawing/2014/main" id="{877705E7-ACEA-4735-A0AE-A98312535B9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42" name="Straight Connector 4041">
                <a:extLst>
                  <a:ext uri="{FF2B5EF4-FFF2-40B4-BE49-F238E27FC236}">
                    <a16:creationId xmlns:a16="http://schemas.microsoft.com/office/drawing/2014/main" id="{A1626EF6-B3E7-4717-B9ED-A57EF0760A7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31" name="Rectangle 4030">
              <a:extLst>
                <a:ext uri="{FF2B5EF4-FFF2-40B4-BE49-F238E27FC236}">
                  <a16:creationId xmlns:a16="http://schemas.microsoft.com/office/drawing/2014/main" id="{F350C1DC-8190-40BC-8044-775F54B82752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32" name="Rectangle 4031">
              <a:extLst>
                <a:ext uri="{FF2B5EF4-FFF2-40B4-BE49-F238E27FC236}">
                  <a16:creationId xmlns:a16="http://schemas.microsoft.com/office/drawing/2014/main" id="{58BF35F1-4886-459B-9FA2-60C6FC429800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33" name="Rectangle 4032">
              <a:extLst>
                <a:ext uri="{FF2B5EF4-FFF2-40B4-BE49-F238E27FC236}">
                  <a16:creationId xmlns:a16="http://schemas.microsoft.com/office/drawing/2014/main" id="{9B0DC00A-2C5A-4E5C-8AB6-4F4FFAB49797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43" name="Group 4042">
            <a:extLst>
              <a:ext uri="{FF2B5EF4-FFF2-40B4-BE49-F238E27FC236}">
                <a16:creationId xmlns:a16="http://schemas.microsoft.com/office/drawing/2014/main" id="{6DC11A0D-25FF-49CE-883F-F413D877A793}"/>
              </a:ext>
            </a:extLst>
          </p:cNvPr>
          <p:cNvGrpSpPr/>
          <p:nvPr/>
        </p:nvGrpSpPr>
        <p:grpSpPr>
          <a:xfrm>
            <a:off x="8418233" y="1680254"/>
            <a:ext cx="735495" cy="453124"/>
            <a:chOff x="1926169" y="1632181"/>
            <a:chExt cx="540854" cy="333210"/>
          </a:xfrm>
        </p:grpSpPr>
        <p:sp>
          <p:nvSpPr>
            <p:cNvPr id="4044" name="Rectangle 4043">
              <a:extLst>
                <a:ext uri="{FF2B5EF4-FFF2-40B4-BE49-F238E27FC236}">
                  <a16:creationId xmlns:a16="http://schemas.microsoft.com/office/drawing/2014/main" id="{7609FC9A-C37B-4154-8EF5-B9DF7248F42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5" name="Rectangle 4044">
              <a:extLst>
                <a:ext uri="{FF2B5EF4-FFF2-40B4-BE49-F238E27FC236}">
                  <a16:creationId xmlns:a16="http://schemas.microsoft.com/office/drawing/2014/main" id="{0A3C7A88-273C-4611-960B-7484A5CABD3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46" name="Group 4045">
              <a:extLst>
                <a:ext uri="{FF2B5EF4-FFF2-40B4-BE49-F238E27FC236}">
                  <a16:creationId xmlns:a16="http://schemas.microsoft.com/office/drawing/2014/main" id="{005905CB-AE61-4871-8CF3-8B8E7FE4F50F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50" name="Straight Connector 4049">
                <a:extLst>
                  <a:ext uri="{FF2B5EF4-FFF2-40B4-BE49-F238E27FC236}">
                    <a16:creationId xmlns:a16="http://schemas.microsoft.com/office/drawing/2014/main" id="{2368313C-979C-41CE-AD3E-AC1019B6C3F1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1" name="Straight Connector 4050">
                <a:extLst>
                  <a:ext uri="{FF2B5EF4-FFF2-40B4-BE49-F238E27FC236}">
                    <a16:creationId xmlns:a16="http://schemas.microsoft.com/office/drawing/2014/main" id="{86064BB4-55C2-4C2C-8AD5-42CE8A5D5C2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2" name="Straight Connector 4051">
                <a:extLst>
                  <a:ext uri="{FF2B5EF4-FFF2-40B4-BE49-F238E27FC236}">
                    <a16:creationId xmlns:a16="http://schemas.microsoft.com/office/drawing/2014/main" id="{4396C909-EB97-406B-9318-7205FA29335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3" name="Straight Connector 4052">
                <a:extLst>
                  <a:ext uri="{FF2B5EF4-FFF2-40B4-BE49-F238E27FC236}">
                    <a16:creationId xmlns:a16="http://schemas.microsoft.com/office/drawing/2014/main" id="{201AE611-306B-4454-B724-8D04E5A1E60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4" name="Straight Connector 4053">
                <a:extLst>
                  <a:ext uri="{FF2B5EF4-FFF2-40B4-BE49-F238E27FC236}">
                    <a16:creationId xmlns:a16="http://schemas.microsoft.com/office/drawing/2014/main" id="{01E609AA-67F2-4FA6-B19E-5AE0E360883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5" name="Straight Connector 4054">
                <a:extLst>
                  <a:ext uri="{FF2B5EF4-FFF2-40B4-BE49-F238E27FC236}">
                    <a16:creationId xmlns:a16="http://schemas.microsoft.com/office/drawing/2014/main" id="{1AE3A7DB-1D70-4CB6-B9B9-C3793D2B287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6" name="Straight Connector 4055">
                <a:extLst>
                  <a:ext uri="{FF2B5EF4-FFF2-40B4-BE49-F238E27FC236}">
                    <a16:creationId xmlns:a16="http://schemas.microsoft.com/office/drawing/2014/main" id="{9687AA65-C50D-47C7-873C-8DE4C94A79C1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7" name="Straight Connector 4056">
                <a:extLst>
                  <a:ext uri="{FF2B5EF4-FFF2-40B4-BE49-F238E27FC236}">
                    <a16:creationId xmlns:a16="http://schemas.microsoft.com/office/drawing/2014/main" id="{85894F5D-40D7-4A72-BE13-E397EE159E50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8" name="Straight Connector 4057">
                <a:extLst>
                  <a:ext uri="{FF2B5EF4-FFF2-40B4-BE49-F238E27FC236}">
                    <a16:creationId xmlns:a16="http://schemas.microsoft.com/office/drawing/2014/main" id="{42CA83DC-8A13-4BBB-B64A-67FE3E0531D3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47" name="Rectangle 4046">
              <a:extLst>
                <a:ext uri="{FF2B5EF4-FFF2-40B4-BE49-F238E27FC236}">
                  <a16:creationId xmlns:a16="http://schemas.microsoft.com/office/drawing/2014/main" id="{ED9A6D81-78BF-411C-83D2-BDC30774E637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8" name="Rectangle 4047">
              <a:extLst>
                <a:ext uri="{FF2B5EF4-FFF2-40B4-BE49-F238E27FC236}">
                  <a16:creationId xmlns:a16="http://schemas.microsoft.com/office/drawing/2014/main" id="{A52E9B08-EB85-4316-8306-1B728C4E312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9" name="Rectangle 4048">
              <a:extLst>
                <a:ext uri="{FF2B5EF4-FFF2-40B4-BE49-F238E27FC236}">
                  <a16:creationId xmlns:a16="http://schemas.microsoft.com/office/drawing/2014/main" id="{E11EFCBD-4FC6-4A66-9DCE-D3767F446EAC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59" name="Group 4058">
            <a:extLst>
              <a:ext uri="{FF2B5EF4-FFF2-40B4-BE49-F238E27FC236}">
                <a16:creationId xmlns:a16="http://schemas.microsoft.com/office/drawing/2014/main" id="{04315CDB-B79A-487C-AFEA-5CFA2432DC64}"/>
              </a:ext>
            </a:extLst>
          </p:cNvPr>
          <p:cNvGrpSpPr/>
          <p:nvPr/>
        </p:nvGrpSpPr>
        <p:grpSpPr>
          <a:xfrm>
            <a:off x="9868951" y="2932766"/>
            <a:ext cx="735495" cy="453124"/>
            <a:chOff x="1926169" y="1632181"/>
            <a:chExt cx="540854" cy="333210"/>
          </a:xfrm>
        </p:grpSpPr>
        <p:sp>
          <p:nvSpPr>
            <p:cNvPr id="4060" name="Rectangle 4059">
              <a:extLst>
                <a:ext uri="{FF2B5EF4-FFF2-40B4-BE49-F238E27FC236}">
                  <a16:creationId xmlns:a16="http://schemas.microsoft.com/office/drawing/2014/main" id="{CC980F65-62D2-4983-9959-D0A3C1D4DC90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1" name="Rectangle 4060">
              <a:extLst>
                <a:ext uri="{FF2B5EF4-FFF2-40B4-BE49-F238E27FC236}">
                  <a16:creationId xmlns:a16="http://schemas.microsoft.com/office/drawing/2014/main" id="{8A10F0EA-837F-4479-9913-EA749366FCB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62" name="Group 4061">
              <a:extLst>
                <a:ext uri="{FF2B5EF4-FFF2-40B4-BE49-F238E27FC236}">
                  <a16:creationId xmlns:a16="http://schemas.microsoft.com/office/drawing/2014/main" id="{66A2BD59-7662-4DC0-9591-B4439FDA7C2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66" name="Straight Connector 4065">
                <a:extLst>
                  <a:ext uri="{FF2B5EF4-FFF2-40B4-BE49-F238E27FC236}">
                    <a16:creationId xmlns:a16="http://schemas.microsoft.com/office/drawing/2014/main" id="{C1407139-0103-4389-B003-615317E119D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67" name="Straight Connector 4066">
                <a:extLst>
                  <a:ext uri="{FF2B5EF4-FFF2-40B4-BE49-F238E27FC236}">
                    <a16:creationId xmlns:a16="http://schemas.microsoft.com/office/drawing/2014/main" id="{DA307C05-AE33-4CEF-8874-3D5C9A7FA9E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68" name="Straight Connector 4067">
                <a:extLst>
                  <a:ext uri="{FF2B5EF4-FFF2-40B4-BE49-F238E27FC236}">
                    <a16:creationId xmlns:a16="http://schemas.microsoft.com/office/drawing/2014/main" id="{B790BA0A-8C71-49C1-915E-3B147C7D6BCD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69" name="Straight Connector 4068">
                <a:extLst>
                  <a:ext uri="{FF2B5EF4-FFF2-40B4-BE49-F238E27FC236}">
                    <a16:creationId xmlns:a16="http://schemas.microsoft.com/office/drawing/2014/main" id="{FC5C22B3-3B3E-4EA1-8C28-3B77D033EC40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70" name="Straight Connector 4069">
                <a:extLst>
                  <a:ext uri="{FF2B5EF4-FFF2-40B4-BE49-F238E27FC236}">
                    <a16:creationId xmlns:a16="http://schemas.microsoft.com/office/drawing/2014/main" id="{BCF56B65-2676-4B57-9AA7-EFCCD056E18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71" name="Straight Connector 4070">
                <a:extLst>
                  <a:ext uri="{FF2B5EF4-FFF2-40B4-BE49-F238E27FC236}">
                    <a16:creationId xmlns:a16="http://schemas.microsoft.com/office/drawing/2014/main" id="{FAA1C8B9-6C2B-4D94-99A1-1D11F86C691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72" name="Straight Connector 4071">
                <a:extLst>
                  <a:ext uri="{FF2B5EF4-FFF2-40B4-BE49-F238E27FC236}">
                    <a16:creationId xmlns:a16="http://schemas.microsoft.com/office/drawing/2014/main" id="{8370F6E8-B0C3-49BE-A3DD-FE6C34E9EAB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73" name="Straight Connector 4072">
                <a:extLst>
                  <a:ext uri="{FF2B5EF4-FFF2-40B4-BE49-F238E27FC236}">
                    <a16:creationId xmlns:a16="http://schemas.microsoft.com/office/drawing/2014/main" id="{E07C35D0-403E-46AD-9032-89DEBC0472D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74" name="Straight Connector 4073">
                <a:extLst>
                  <a:ext uri="{FF2B5EF4-FFF2-40B4-BE49-F238E27FC236}">
                    <a16:creationId xmlns:a16="http://schemas.microsoft.com/office/drawing/2014/main" id="{9A00C2F3-E974-4F36-BC6B-444F7F06AFF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63" name="Rectangle 4062">
              <a:extLst>
                <a:ext uri="{FF2B5EF4-FFF2-40B4-BE49-F238E27FC236}">
                  <a16:creationId xmlns:a16="http://schemas.microsoft.com/office/drawing/2014/main" id="{B51995AD-19F8-4695-BB8A-989F8AFA73F0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4" name="Rectangle 4063">
              <a:extLst>
                <a:ext uri="{FF2B5EF4-FFF2-40B4-BE49-F238E27FC236}">
                  <a16:creationId xmlns:a16="http://schemas.microsoft.com/office/drawing/2014/main" id="{4E52B167-AB59-4D20-B9A7-F73EFC1B498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5" name="Rectangle 4064">
              <a:extLst>
                <a:ext uri="{FF2B5EF4-FFF2-40B4-BE49-F238E27FC236}">
                  <a16:creationId xmlns:a16="http://schemas.microsoft.com/office/drawing/2014/main" id="{AE603C89-4C28-441A-941F-B969BAC23587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75" name="Group 4074">
            <a:extLst>
              <a:ext uri="{FF2B5EF4-FFF2-40B4-BE49-F238E27FC236}">
                <a16:creationId xmlns:a16="http://schemas.microsoft.com/office/drawing/2014/main" id="{DB935047-0175-4FA5-8089-58E663616DF2}"/>
              </a:ext>
            </a:extLst>
          </p:cNvPr>
          <p:cNvGrpSpPr/>
          <p:nvPr/>
        </p:nvGrpSpPr>
        <p:grpSpPr>
          <a:xfrm>
            <a:off x="10606165" y="2932766"/>
            <a:ext cx="735495" cy="453124"/>
            <a:chOff x="1926169" y="1632181"/>
            <a:chExt cx="540854" cy="333210"/>
          </a:xfrm>
        </p:grpSpPr>
        <p:sp>
          <p:nvSpPr>
            <p:cNvPr id="4076" name="Rectangle 4075">
              <a:extLst>
                <a:ext uri="{FF2B5EF4-FFF2-40B4-BE49-F238E27FC236}">
                  <a16:creationId xmlns:a16="http://schemas.microsoft.com/office/drawing/2014/main" id="{C98A2272-874A-487A-B1E0-E5A4C1F9C5D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77" name="Rectangle 4076">
              <a:extLst>
                <a:ext uri="{FF2B5EF4-FFF2-40B4-BE49-F238E27FC236}">
                  <a16:creationId xmlns:a16="http://schemas.microsoft.com/office/drawing/2014/main" id="{1342270D-14CD-4A1E-B64F-516DE284747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78" name="Group 4077">
              <a:extLst>
                <a:ext uri="{FF2B5EF4-FFF2-40B4-BE49-F238E27FC236}">
                  <a16:creationId xmlns:a16="http://schemas.microsoft.com/office/drawing/2014/main" id="{7152B422-F800-47DC-8CAF-851C414D5005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82" name="Straight Connector 4081">
                <a:extLst>
                  <a:ext uri="{FF2B5EF4-FFF2-40B4-BE49-F238E27FC236}">
                    <a16:creationId xmlns:a16="http://schemas.microsoft.com/office/drawing/2014/main" id="{F7102313-E058-406D-B986-30A02774480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3" name="Straight Connector 4082">
                <a:extLst>
                  <a:ext uri="{FF2B5EF4-FFF2-40B4-BE49-F238E27FC236}">
                    <a16:creationId xmlns:a16="http://schemas.microsoft.com/office/drawing/2014/main" id="{4A18FFC5-6FB8-4209-8AF1-90E166107259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4" name="Straight Connector 4083">
                <a:extLst>
                  <a:ext uri="{FF2B5EF4-FFF2-40B4-BE49-F238E27FC236}">
                    <a16:creationId xmlns:a16="http://schemas.microsoft.com/office/drawing/2014/main" id="{1C170E0C-06A4-4445-AA5F-E43AFC898DEB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5" name="Straight Connector 4084">
                <a:extLst>
                  <a:ext uri="{FF2B5EF4-FFF2-40B4-BE49-F238E27FC236}">
                    <a16:creationId xmlns:a16="http://schemas.microsoft.com/office/drawing/2014/main" id="{FB081ADF-6A2E-40B1-B1F6-AC0C45149B4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6" name="Straight Connector 4085">
                <a:extLst>
                  <a:ext uri="{FF2B5EF4-FFF2-40B4-BE49-F238E27FC236}">
                    <a16:creationId xmlns:a16="http://schemas.microsoft.com/office/drawing/2014/main" id="{0DF27180-6A3C-4447-ADED-0F55FE95B03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7" name="Straight Connector 4086">
                <a:extLst>
                  <a:ext uri="{FF2B5EF4-FFF2-40B4-BE49-F238E27FC236}">
                    <a16:creationId xmlns:a16="http://schemas.microsoft.com/office/drawing/2014/main" id="{4A81F9A1-0B4E-4F03-A88A-762E9D07DE4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8" name="Straight Connector 4087">
                <a:extLst>
                  <a:ext uri="{FF2B5EF4-FFF2-40B4-BE49-F238E27FC236}">
                    <a16:creationId xmlns:a16="http://schemas.microsoft.com/office/drawing/2014/main" id="{BA9A5603-44FA-4146-BE85-49459D55571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9" name="Straight Connector 4088">
                <a:extLst>
                  <a:ext uri="{FF2B5EF4-FFF2-40B4-BE49-F238E27FC236}">
                    <a16:creationId xmlns:a16="http://schemas.microsoft.com/office/drawing/2014/main" id="{F1C8F155-A566-4166-AAD4-336E5FEB8DF7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90" name="Straight Connector 4089">
                <a:extLst>
                  <a:ext uri="{FF2B5EF4-FFF2-40B4-BE49-F238E27FC236}">
                    <a16:creationId xmlns:a16="http://schemas.microsoft.com/office/drawing/2014/main" id="{811FD5B4-9A11-414E-90A4-9683B01A422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79" name="Rectangle 4078">
              <a:extLst>
                <a:ext uri="{FF2B5EF4-FFF2-40B4-BE49-F238E27FC236}">
                  <a16:creationId xmlns:a16="http://schemas.microsoft.com/office/drawing/2014/main" id="{54E92953-AF4D-4AC5-842A-76F2656EB7F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80" name="Rectangle 4079">
              <a:extLst>
                <a:ext uri="{FF2B5EF4-FFF2-40B4-BE49-F238E27FC236}">
                  <a16:creationId xmlns:a16="http://schemas.microsoft.com/office/drawing/2014/main" id="{F3381846-F474-4000-83AC-4611EAC372C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81" name="Rectangle 4080">
              <a:extLst>
                <a:ext uri="{FF2B5EF4-FFF2-40B4-BE49-F238E27FC236}">
                  <a16:creationId xmlns:a16="http://schemas.microsoft.com/office/drawing/2014/main" id="{5DA2E707-B763-4EA3-B748-A0CAFE7649B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91" name="Group 4090">
            <a:extLst>
              <a:ext uri="{FF2B5EF4-FFF2-40B4-BE49-F238E27FC236}">
                <a16:creationId xmlns:a16="http://schemas.microsoft.com/office/drawing/2014/main" id="{8A812FEA-ACCB-4686-9CA8-43DE713E36FD}"/>
              </a:ext>
            </a:extLst>
          </p:cNvPr>
          <p:cNvGrpSpPr/>
          <p:nvPr/>
        </p:nvGrpSpPr>
        <p:grpSpPr>
          <a:xfrm>
            <a:off x="9868951" y="2515262"/>
            <a:ext cx="735495" cy="453124"/>
            <a:chOff x="1926169" y="1632181"/>
            <a:chExt cx="540854" cy="333210"/>
          </a:xfrm>
        </p:grpSpPr>
        <p:sp>
          <p:nvSpPr>
            <p:cNvPr id="4092" name="Rectangle 4091">
              <a:extLst>
                <a:ext uri="{FF2B5EF4-FFF2-40B4-BE49-F238E27FC236}">
                  <a16:creationId xmlns:a16="http://schemas.microsoft.com/office/drawing/2014/main" id="{F1731C9C-1C6B-4DF1-9380-B14C0E2546F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3" name="Rectangle 4092">
              <a:extLst>
                <a:ext uri="{FF2B5EF4-FFF2-40B4-BE49-F238E27FC236}">
                  <a16:creationId xmlns:a16="http://schemas.microsoft.com/office/drawing/2014/main" id="{207C5099-64F8-4D78-B4AA-1C3C7B9306B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94" name="Group 4093">
              <a:extLst>
                <a:ext uri="{FF2B5EF4-FFF2-40B4-BE49-F238E27FC236}">
                  <a16:creationId xmlns:a16="http://schemas.microsoft.com/office/drawing/2014/main" id="{A0040C86-10D2-4790-A634-FA89C06EB87E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98" name="Straight Connector 4097">
                <a:extLst>
                  <a:ext uri="{FF2B5EF4-FFF2-40B4-BE49-F238E27FC236}">
                    <a16:creationId xmlns:a16="http://schemas.microsoft.com/office/drawing/2014/main" id="{D1DCACB1-810B-466C-9EEB-734D38CDE40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99" name="Straight Connector 4098">
                <a:extLst>
                  <a:ext uri="{FF2B5EF4-FFF2-40B4-BE49-F238E27FC236}">
                    <a16:creationId xmlns:a16="http://schemas.microsoft.com/office/drawing/2014/main" id="{5A1A6673-C61B-49E2-91FD-8C0BACD2312D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0" name="Straight Connector 4099">
                <a:extLst>
                  <a:ext uri="{FF2B5EF4-FFF2-40B4-BE49-F238E27FC236}">
                    <a16:creationId xmlns:a16="http://schemas.microsoft.com/office/drawing/2014/main" id="{928388A3-3E9D-4B87-91A1-6CAF4C94509D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1" name="Straight Connector 4100">
                <a:extLst>
                  <a:ext uri="{FF2B5EF4-FFF2-40B4-BE49-F238E27FC236}">
                    <a16:creationId xmlns:a16="http://schemas.microsoft.com/office/drawing/2014/main" id="{E05BD1D6-B2DE-444B-92FD-8F257739993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2" name="Straight Connector 4101">
                <a:extLst>
                  <a:ext uri="{FF2B5EF4-FFF2-40B4-BE49-F238E27FC236}">
                    <a16:creationId xmlns:a16="http://schemas.microsoft.com/office/drawing/2014/main" id="{E9345655-6D2D-499E-BC6E-2903839C2A52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3" name="Straight Connector 4102">
                <a:extLst>
                  <a:ext uri="{FF2B5EF4-FFF2-40B4-BE49-F238E27FC236}">
                    <a16:creationId xmlns:a16="http://schemas.microsoft.com/office/drawing/2014/main" id="{58AD71CA-C79E-4BF5-9D5F-BA6EBBCB729A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4" name="Straight Connector 4103">
                <a:extLst>
                  <a:ext uri="{FF2B5EF4-FFF2-40B4-BE49-F238E27FC236}">
                    <a16:creationId xmlns:a16="http://schemas.microsoft.com/office/drawing/2014/main" id="{20D4E13E-D4F9-4518-B70A-78E851C8917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5" name="Straight Connector 4104">
                <a:extLst>
                  <a:ext uri="{FF2B5EF4-FFF2-40B4-BE49-F238E27FC236}">
                    <a16:creationId xmlns:a16="http://schemas.microsoft.com/office/drawing/2014/main" id="{CE96CF5C-4B3A-4CE6-9731-5012B35E887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6" name="Straight Connector 4105">
                <a:extLst>
                  <a:ext uri="{FF2B5EF4-FFF2-40B4-BE49-F238E27FC236}">
                    <a16:creationId xmlns:a16="http://schemas.microsoft.com/office/drawing/2014/main" id="{5BA83416-298D-4096-8F34-70FE14EF295E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95" name="Rectangle 4094">
              <a:extLst>
                <a:ext uri="{FF2B5EF4-FFF2-40B4-BE49-F238E27FC236}">
                  <a16:creationId xmlns:a16="http://schemas.microsoft.com/office/drawing/2014/main" id="{EF9977F2-7614-4E7C-A445-D36DDA3A414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6" name="Rectangle 4095">
              <a:extLst>
                <a:ext uri="{FF2B5EF4-FFF2-40B4-BE49-F238E27FC236}">
                  <a16:creationId xmlns:a16="http://schemas.microsoft.com/office/drawing/2014/main" id="{6DC98AF5-8994-4457-87D6-DFE1BDE489C9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7" name="Rectangle 4096">
              <a:extLst>
                <a:ext uri="{FF2B5EF4-FFF2-40B4-BE49-F238E27FC236}">
                  <a16:creationId xmlns:a16="http://schemas.microsoft.com/office/drawing/2014/main" id="{F594B79F-D58D-4B74-8C49-C0654A02BD6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F52DA4EC-B399-46F1-9318-DBA38B3E696F}"/>
              </a:ext>
            </a:extLst>
          </p:cNvPr>
          <p:cNvGrpSpPr/>
          <p:nvPr/>
        </p:nvGrpSpPr>
        <p:grpSpPr>
          <a:xfrm>
            <a:off x="10606165" y="2515262"/>
            <a:ext cx="735495" cy="453124"/>
            <a:chOff x="1926169" y="1632181"/>
            <a:chExt cx="540854" cy="333210"/>
          </a:xfrm>
        </p:grpSpPr>
        <p:sp>
          <p:nvSpPr>
            <p:cNvPr id="4108" name="Rectangle 4107">
              <a:extLst>
                <a:ext uri="{FF2B5EF4-FFF2-40B4-BE49-F238E27FC236}">
                  <a16:creationId xmlns:a16="http://schemas.microsoft.com/office/drawing/2014/main" id="{8C555336-A9B3-41F8-AF59-2FC75475F54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09" name="Rectangle 4108">
              <a:extLst>
                <a:ext uri="{FF2B5EF4-FFF2-40B4-BE49-F238E27FC236}">
                  <a16:creationId xmlns:a16="http://schemas.microsoft.com/office/drawing/2014/main" id="{1C2B2695-CA22-4940-AC54-D739F6A47DC6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10" name="Group 4109">
              <a:extLst>
                <a:ext uri="{FF2B5EF4-FFF2-40B4-BE49-F238E27FC236}">
                  <a16:creationId xmlns:a16="http://schemas.microsoft.com/office/drawing/2014/main" id="{318C3527-D579-4522-9AE1-20534BEEB441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14" name="Straight Connector 4113">
                <a:extLst>
                  <a:ext uri="{FF2B5EF4-FFF2-40B4-BE49-F238E27FC236}">
                    <a16:creationId xmlns:a16="http://schemas.microsoft.com/office/drawing/2014/main" id="{3822ACBA-B44B-4E3D-BC88-02340884A90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15" name="Straight Connector 4114">
                <a:extLst>
                  <a:ext uri="{FF2B5EF4-FFF2-40B4-BE49-F238E27FC236}">
                    <a16:creationId xmlns:a16="http://schemas.microsoft.com/office/drawing/2014/main" id="{E52DF25A-67D7-43AC-B233-6A3902C3B26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16" name="Straight Connector 4115">
                <a:extLst>
                  <a:ext uri="{FF2B5EF4-FFF2-40B4-BE49-F238E27FC236}">
                    <a16:creationId xmlns:a16="http://schemas.microsoft.com/office/drawing/2014/main" id="{6FA19515-142D-4825-9CC4-1A164609133A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17" name="Straight Connector 4116">
                <a:extLst>
                  <a:ext uri="{FF2B5EF4-FFF2-40B4-BE49-F238E27FC236}">
                    <a16:creationId xmlns:a16="http://schemas.microsoft.com/office/drawing/2014/main" id="{34D3AAF1-E45E-4A54-8B33-69FC77CEF986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18" name="Straight Connector 4117">
                <a:extLst>
                  <a:ext uri="{FF2B5EF4-FFF2-40B4-BE49-F238E27FC236}">
                    <a16:creationId xmlns:a16="http://schemas.microsoft.com/office/drawing/2014/main" id="{E76C9B0B-F1FB-4ACC-ABBD-0CB4F3FEFF8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19" name="Straight Connector 4118">
                <a:extLst>
                  <a:ext uri="{FF2B5EF4-FFF2-40B4-BE49-F238E27FC236}">
                    <a16:creationId xmlns:a16="http://schemas.microsoft.com/office/drawing/2014/main" id="{34463F21-20C7-4FCB-AEA5-552F0E3B725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20" name="Straight Connector 4119">
                <a:extLst>
                  <a:ext uri="{FF2B5EF4-FFF2-40B4-BE49-F238E27FC236}">
                    <a16:creationId xmlns:a16="http://schemas.microsoft.com/office/drawing/2014/main" id="{496D012A-331F-43A7-AC5C-EA8F9356C9E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21" name="Straight Connector 4120">
                <a:extLst>
                  <a:ext uri="{FF2B5EF4-FFF2-40B4-BE49-F238E27FC236}">
                    <a16:creationId xmlns:a16="http://schemas.microsoft.com/office/drawing/2014/main" id="{295F617D-513D-4E76-81AF-53FA0EA703F0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22" name="Straight Connector 4121">
                <a:extLst>
                  <a:ext uri="{FF2B5EF4-FFF2-40B4-BE49-F238E27FC236}">
                    <a16:creationId xmlns:a16="http://schemas.microsoft.com/office/drawing/2014/main" id="{7D664DD4-B18D-4B85-AE78-EF413C21581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11" name="Rectangle 4110">
              <a:extLst>
                <a:ext uri="{FF2B5EF4-FFF2-40B4-BE49-F238E27FC236}">
                  <a16:creationId xmlns:a16="http://schemas.microsoft.com/office/drawing/2014/main" id="{78876C9E-BACA-4921-BA7C-93C4283B1BF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12" name="Rectangle 4111">
              <a:extLst>
                <a:ext uri="{FF2B5EF4-FFF2-40B4-BE49-F238E27FC236}">
                  <a16:creationId xmlns:a16="http://schemas.microsoft.com/office/drawing/2014/main" id="{8DD0D3AB-008D-4E90-AD38-94ABC8D23A82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13" name="Rectangle 4112">
              <a:extLst>
                <a:ext uri="{FF2B5EF4-FFF2-40B4-BE49-F238E27FC236}">
                  <a16:creationId xmlns:a16="http://schemas.microsoft.com/office/drawing/2014/main" id="{127C2689-1C0D-4F89-995C-B26ADBC520C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123" name="Group 4122">
            <a:extLst>
              <a:ext uri="{FF2B5EF4-FFF2-40B4-BE49-F238E27FC236}">
                <a16:creationId xmlns:a16="http://schemas.microsoft.com/office/drawing/2014/main" id="{A5595F46-2520-4F32-AD85-6EB7B3228AAD}"/>
              </a:ext>
            </a:extLst>
          </p:cNvPr>
          <p:cNvGrpSpPr/>
          <p:nvPr/>
        </p:nvGrpSpPr>
        <p:grpSpPr>
          <a:xfrm>
            <a:off x="9868951" y="2097758"/>
            <a:ext cx="735495" cy="453124"/>
            <a:chOff x="1926169" y="1632181"/>
            <a:chExt cx="540854" cy="333210"/>
          </a:xfrm>
        </p:grpSpPr>
        <p:sp>
          <p:nvSpPr>
            <p:cNvPr id="4124" name="Rectangle 4123">
              <a:extLst>
                <a:ext uri="{FF2B5EF4-FFF2-40B4-BE49-F238E27FC236}">
                  <a16:creationId xmlns:a16="http://schemas.microsoft.com/office/drawing/2014/main" id="{5CA9A7E8-3F1F-463F-A431-8280C5F9592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5" name="Rectangle 4124">
              <a:extLst>
                <a:ext uri="{FF2B5EF4-FFF2-40B4-BE49-F238E27FC236}">
                  <a16:creationId xmlns:a16="http://schemas.microsoft.com/office/drawing/2014/main" id="{FA30410B-3903-46A9-96F5-E19FDFF4430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26" name="Group 4125">
              <a:extLst>
                <a:ext uri="{FF2B5EF4-FFF2-40B4-BE49-F238E27FC236}">
                  <a16:creationId xmlns:a16="http://schemas.microsoft.com/office/drawing/2014/main" id="{F8554835-7B25-4BDD-A145-72CA5531DE2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30" name="Straight Connector 4129">
                <a:extLst>
                  <a:ext uri="{FF2B5EF4-FFF2-40B4-BE49-F238E27FC236}">
                    <a16:creationId xmlns:a16="http://schemas.microsoft.com/office/drawing/2014/main" id="{9C8BAD00-7C5A-448A-9B53-15A899BE940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1" name="Straight Connector 4130">
                <a:extLst>
                  <a:ext uri="{FF2B5EF4-FFF2-40B4-BE49-F238E27FC236}">
                    <a16:creationId xmlns:a16="http://schemas.microsoft.com/office/drawing/2014/main" id="{BFB6D758-8E26-422D-8BF8-B387FF353DB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2" name="Straight Connector 4131">
                <a:extLst>
                  <a:ext uri="{FF2B5EF4-FFF2-40B4-BE49-F238E27FC236}">
                    <a16:creationId xmlns:a16="http://schemas.microsoft.com/office/drawing/2014/main" id="{FBAE78A5-24DC-4C88-B975-DD3A5F6B1DBA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3" name="Straight Connector 4132">
                <a:extLst>
                  <a:ext uri="{FF2B5EF4-FFF2-40B4-BE49-F238E27FC236}">
                    <a16:creationId xmlns:a16="http://schemas.microsoft.com/office/drawing/2014/main" id="{CAFB3A2D-3EC9-4BBE-BF82-9FAD9DE02D8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4" name="Straight Connector 4133">
                <a:extLst>
                  <a:ext uri="{FF2B5EF4-FFF2-40B4-BE49-F238E27FC236}">
                    <a16:creationId xmlns:a16="http://schemas.microsoft.com/office/drawing/2014/main" id="{69959814-5F37-4838-B8AC-619C1350D9E8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5" name="Straight Connector 4134">
                <a:extLst>
                  <a:ext uri="{FF2B5EF4-FFF2-40B4-BE49-F238E27FC236}">
                    <a16:creationId xmlns:a16="http://schemas.microsoft.com/office/drawing/2014/main" id="{E9387B32-0545-4240-8499-289ACC348AC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6" name="Straight Connector 4135">
                <a:extLst>
                  <a:ext uri="{FF2B5EF4-FFF2-40B4-BE49-F238E27FC236}">
                    <a16:creationId xmlns:a16="http://schemas.microsoft.com/office/drawing/2014/main" id="{B80824A8-0D9F-4832-93F5-ECAD09E0B14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7" name="Straight Connector 4136">
                <a:extLst>
                  <a:ext uri="{FF2B5EF4-FFF2-40B4-BE49-F238E27FC236}">
                    <a16:creationId xmlns:a16="http://schemas.microsoft.com/office/drawing/2014/main" id="{9985B16F-EA6D-404F-9174-5415458EF85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8" name="Straight Connector 4137">
                <a:extLst>
                  <a:ext uri="{FF2B5EF4-FFF2-40B4-BE49-F238E27FC236}">
                    <a16:creationId xmlns:a16="http://schemas.microsoft.com/office/drawing/2014/main" id="{B99779B7-456B-48F7-AAC1-45976C0744B7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27" name="Rectangle 4126">
              <a:extLst>
                <a:ext uri="{FF2B5EF4-FFF2-40B4-BE49-F238E27FC236}">
                  <a16:creationId xmlns:a16="http://schemas.microsoft.com/office/drawing/2014/main" id="{CC3409F0-17BA-46E3-A13E-DF4D2C6CEE5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8" name="Rectangle 4127">
              <a:extLst>
                <a:ext uri="{FF2B5EF4-FFF2-40B4-BE49-F238E27FC236}">
                  <a16:creationId xmlns:a16="http://schemas.microsoft.com/office/drawing/2014/main" id="{2DAB5957-0527-4638-941E-12D4D51E2916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9" name="Rectangle 4128">
              <a:extLst>
                <a:ext uri="{FF2B5EF4-FFF2-40B4-BE49-F238E27FC236}">
                  <a16:creationId xmlns:a16="http://schemas.microsoft.com/office/drawing/2014/main" id="{2D87BA26-F396-429F-837B-09C2B3CABB26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139" name="Group 4138">
            <a:extLst>
              <a:ext uri="{FF2B5EF4-FFF2-40B4-BE49-F238E27FC236}">
                <a16:creationId xmlns:a16="http://schemas.microsoft.com/office/drawing/2014/main" id="{95911789-82A5-4899-81CD-4CC521EF1542}"/>
              </a:ext>
            </a:extLst>
          </p:cNvPr>
          <p:cNvGrpSpPr/>
          <p:nvPr/>
        </p:nvGrpSpPr>
        <p:grpSpPr>
          <a:xfrm>
            <a:off x="10606165" y="2097758"/>
            <a:ext cx="735495" cy="453124"/>
            <a:chOff x="1926169" y="1632181"/>
            <a:chExt cx="540854" cy="333210"/>
          </a:xfrm>
        </p:grpSpPr>
        <p:sp>
          <p:nvSpPr>
            <p:cNvPr id="4140" name="Rectangle 4139">
              <a:extLst>
                <a:ext uri="{FF2B5EF4-FFF2-40B4-BE49-F238E27FC236}">
                  <a16:creationId xmlns:a16="http://schemas.microsoft.com/office/drawing/2014/main" id="{60A546E7-D091-4431-BA3D-BD9F42560BF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1" name="Rectangle 4140">
              <a:extLst>
                <a:ext uri="{FF2B5EF4-FFF2-40B4-BE49-F238E27FC236}">
                  <a16:creationId xmlns:a16="http://schemas.microsoft.com/office/drawing/2014/main" id="{F9B79920-DF0B-464E-9714-1FB016A532B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42" name="Group 4141">
              <a:extLst>
                <a:ext uri="{FF2B5EF4-FFF2-40B4-BE49-F238E27FC236}">
                  <a16:creationId xmlns:a16="http://schemas.microsoft.com/office/drawing/2014/main" id="{1F58C3BB-FB51-40E5-B463-C32B17FBF15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46" name="Straight Connector 4145">
                <a:extLst>
                  <a:ext uri="{FF2B5EF4-FFF2-40B4-BE49-F238E27FC236}">
                    <a16:creationId xmlns:a16="http://schemas.microsoft.com/office/drawing/2014/main" id="{DFF3CA8E-517F-418C-B871-81C03A1CAF50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47" name="Straight Connector 4146">
                <a:extLst>
                  <a:ext uri="{FF2B5EF4-FFF2-40B4-BE49-F238E27FC236}">
                    <a16:creationId xmlns:a16="http://schemas.microsoft.com/office/drawing/2014/main" id="{4D46B2E4-AC8E-41BE-BE60-B143F0B5161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48" name="Straight Connector 4147">
                <a:extLst>
                  <a:ext uri="{FF2B5EF4-FFF2-40B4-BE49-F238E27FC236}">
                    <a16:creationId xmlns:a16="http://schemas.microsoft.com/office/drawing/2014/main" id="{0A89A457-3A23-475C-BD09-C43E9F98BE2F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49" name="Straight Connector 4148">
                <a:extLst>
                  <a:ext uri="{FF2B5EF4-FFF2-40B4-BE49-F238E27FC236}">
                    <a16:creationId xmlns:a16="http://schemas.microsoft.com/office/drawing/2014/main" id="{9EE48509-C552-41AE-BB5A-1A8A01EF9DBD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50" name="Straight Connector 4149">
                <a:extLst>
                  <a:ext uri="{FF2B5EF4-FFF2-40B4-BE49-F238E27FC236}">
                    <a16:creationId xmlns:a16="http://schemas.microsoft.com/office/drawing/2014/main" id="{A1F0539E-253D-40F9-8E45-C0B18602B380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51" name="Straight Connector 4150">
                <a:extLst>
                  <a:ext uri="{FF2B5EF4-FFF2-40B4-BE49-F238E27FC236}">
                    <a16:creationId xmlns:a16="http://schemas.microsoft.com/office/drawing/2014/main" id="{532B36C2-DE47-4226-BDEF-6278D213BB1A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52" name="Straight Connector 4151">
                <a:extLst>
                  <a:ext uri="{FF2B5EF4-FFF2-40B4-BE49-F238E27FC236}">
                    <a16:creationId xmlns:a16="http://schemas.microsoft.com/office/drawing/2014/main" id="{139B8453-7A2F-49C2-889F-36D443AC17C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53" name="Straight Connector 4152">
                <a:extLst>
                  <a:ext uri="{FF2B5EF4-FFF2-40B4-BE49-F238E27FC236}">
                    <a16:creationId xmlns:a16="http://schemas.microsoft.com/office/drawing/2014/main" id="{5B7C80E8-B71C-478D-82D3-DA1E9AA96BF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54" name="Straight Connector 4153">
                <a:extLst>
                  <a:ext uri="{FF2B5EF4-FFF2-40B4-BE49-F238E27FC236}">
                    <a16:creationId xmlns:a16="http://schemas.microsoft.com/office/drawing/2014/main" id="{367E1D87-2078-438B-8442-667FCB2F2FA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43" name="Rectangle 4142">
              <a:extLst>
                <a:ext uri="{FF2B5EF4-FFF2-40B4-BE49-F238E27FC236}">
                  <a16:creationId xmlns:a16="http://schemas.microsoft.com/office/drawing/2014/main" id="{B732D0BE-500D-47BF-97DE-FAAF6B402C9A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4" name="Rectangle 4143">
              <a:extLst>
                <a:ext uri="{FF2B5EF4-FFF2-40B4-BE49-F238E27FC236}">
                  <a16:creationId xmlns:a16="http://schemas.microsoft.com/office/drawing/2014/main" id="{044B815F-E72A-479B-99D4-6F86BD441FA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5" name="Rectangle 4144">
              <a:extLst>
                <a:ext uri="{FF2B5EF4-FFF2-40B4-BE49-F238E27FC236}">
                  <a16:creationId xmlns:a16="http://schemas.microsoft.com/office/drawing/2014/main" id="{15E60370-5716-4144-A80A-9203FA1C095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155" name="Group 4154">
            <a:extLst>
              <a:ext uri="{FF2B5EF4-FFF2-40B4-BE49-F238E27FC236}">
                <a16:creationId xmlns:a16="http://schemas.microsoft.com/office/drawing/2014/main" id="{E5CBF44E-BAF3-4D80-BE25-A90E68CBA7BE}"/>
              </a:ext>
            </a:extLst>
          </p:cNvPr>
          <p:cNvGrpSpPr/>
          <p:nvPr/>
        </p:nvGrpSpPr>
        <p:grpSpPr>
          <a:xfrm>
            <a:off x="9868951" y="1680254"/>
            <a:ext cx="735495" cy="453124"/>
            <a:chOff x="1926169" y="1632181"/>
            <a:chExt cx="540854" cy="333210"/>
          </a:xfrm>
        </p:grpSpPr>
        <p:sp>
          <p:nvSpPr>
            <p:cNvPr id="4156" name="Rectangle 4155">
              <a:extLst>
                <a:ext uri="{FF2B5EF4-FFF2-40B4-BE49-F238E27FC236}">
                  <a16:creationId xmlns:a16="http://schemas.microsoft.com/office/drawing/2014/main" id="{A22F8C07-B395-45D5-8C12-C6FAA1E8432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57" name="Rectangle 4156">
              <a:extLst>
                <a:ext uri="{FF2B5EF4-FFF2-40B4-BE49-F238E27FC236}">
                  <a16:creationId xmlns:a16="http://schemas.microsoft.com/office/drawing/2014/main" id="{AAA31C0F-3937-4DE3-9101-42248A5762D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58" name="Group 4157">
              <a:extLst>
                <a:ext uri="{FF2B5EF4-FFF2-40B4-BE49-F238E27FC236}">
                  <a16:creationId xmlns:a16="http://schemas.microsoft.com/office/drawing/2014/main" id="{CBFD1421-60CC-43E5-B6FE-A4D1AB5076E5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62" name="Straight Connector 4161">
                <a:extLst>
                  <a:ext uri="{FF2B5EF4-FFF2-40B4-BE49-F238E27FC236}">
                    <a16:creationId xmlns:a16="http://schemas.microsoft.com/office/drawing/2014/main" id="{9870A9AB-B1AE-425C-8AE3-2AD91BD6B3DE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3" name="Straight Connector 4162">
                <a:extLst>
                  <a:ext uri="{FF2B5EF4-FFF2-40B4-BE49-F238E27FC236}">
                    <a16:creationId xmlns:a16="http://schemas.microsoft.com/office/drawing/2014/main" id="{78D2917B-FF3D-4422-A5D4-A0304440237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4" name="Straight Connector 4163">
                <a:extLst>
                  <a:ext uri="{FF2B5EF4-FFF2-40B4-BE49-F238E27FC236}">
                    <a16:creationId xmlns:a16="http://schemas.microsoft.com/office/drawing/2014/main" id="{9DBEC227-7F5D-41F8-82F0-04908B81272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5" name="Straight Connector 4164">
                <a:extLst>
                  <a:ext uri="{FF2B5EF4-FFF2-40B4-BE49-F238E27FC236}">
                    <a16:creationId xmlns:a16="http://schemas.microsoft.com/office/drawing/2014/main" id="{EDF67D38-003D-448C-AB34-B05E1B19621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6" name="Straight Connector 4165">
                <a:extLst>
                  <a:ext uri="{FF2B5EF4-FFF2-40B4-BE49-F238E27FC236}">
                    <a16:creationId xmlns:a16="http://schemas.microsoft.com/office/drawing/2014/main" id="{E081F18E-3A7A-4970-9F70-3F0C06EA125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7" name="Straight Connector 4166">
                <a:extLst>
                  <a:ext uri="{FF2B5EF4-FFF2-40B4-BE49-F238E27FC236}">
                    <a16:creationId xmlns:a16="http://schemas.microsoft.com/office/drawing/2014/main" id="{1CACF0C4-347E-4FD0-9A78-498971F021D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8" name="Straight Connector 4167">
                <a:extLst>
                  <a:ext uri="{FF2B5EF4-FFF2-40B4-BE49-F238E27FC236}">
                    <a16:creationId xmlns:a16="http://schemas.microsoft.com/office/drawing/2014/main" id="{C346B6E0-5F61-4954-BC99-6FF9F2F3AA0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9" name="Straight Connector 4168">
                <a:extLst>
                  <a:ext uri="{FF2B5EF4-FFF2-40B4-BE49-F238E27FC236}">
                    <a16:creationId xmlns:a16="http://schemas.microsoft.com/office/drawing/2014/main" id="{ADCB3CED-BF70-458B-BA2A-7EC9F976B5B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70" name="Straight Connector 4169">
                <a:extLst>
                  <a:ext uri="{FF2B5EF4-FFF2-40B4-BE49-F238E27FC236}">
                    <a16:creationId xmlns:a16="http://schemas.microsoft.com/office/drawing/2014/main" id="{5F22D7B7-FB4D-4213-901D-B4A34D7A016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59" name="Rectangle 4158">
              <a:extLst>
                <a:ext uri="{FF2B5EF4-FFF2-40B4-BE49-F238E27FC236}">
                  <a16:creationId xmlns:a16="http://schemas.microsoft.com/office/drawing/2014/main" id="{C9BE7913-478D-41C4-8BE1-E272494ADAB3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60" name="Rectangle 4159">
              <a:extLst>
                <a:ext uri="{FF2B5EF4-FFF2-40B4-BE49-F238E27FC236}">
                  <a16:creationId xmlns:a16="http://schemas.microsoft.com/office/drawing/2014/main" id="{9E70AC24-CBB1-49F8-B650-CE7B7905193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61" name="Rectangle 4160">
              <a:extLst>
                <a:ext uri="{FF2B5EF4-FFF2-40B4-BE49-F238E27FC236}">
                  <a16:creationId xmlns:a16="http://schemas.microsoft.com/office/drawing/2014/main" id="{2509E915-C3FA-4387-8E50-D43A78978A4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171" name="Group 4170">
            <a:extLst>
              <a:ext uri="{FF2B5EF4-FFF2-40B4-BE49-F238E27FC236}">
                <a16:creationId xmlns:a16="http://schemas.microsoft.com/office/drawing/2014/main" id="{BB57AF74-6278-487C-BF99-3D1374E47B1B}"/>
              </a:ext>
            </a:extLst>
          </p:cNvPr>
          <p:cNvGrpSpPr/>
          <p:nvPr/>
        </p:nvGrpSpPr>
        <p:grpSpPr>
          <a:xfrm>
            <a:off x="10606165" y="1680254"/>
            <a:ext cx="735495" cy="453124"/>
            <a:chOff x="1926169" y="1632181"/>
            <a:chExt cx="540854" cy="333210"/>
          </a:xfrm>
        </p:grpSpPr>
        <p:sp>
          <p:nvSpPr>
            <p:cNvPr id="4172" name="Rectangle 4171">
              <a:extLst>
                <a:ext uri="{FF2B5EF4-FFF2-40B4-BE49-F238E27FC236}">
                  <a16:creationId xmlns:a16="http://schemas.microsoft.com/office/drawing/2014/main" id="{77E260E5-A1A7-40AE-87D8-0AFC760308D0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3" name="Rectangle 4172">
              <a:extLst>
                <a:ext uri="{FF2B5EF4-FFF2-40B4-BE49-F238E27FC236}">
                  <a16:creationId xmlns:a16="http://schemas.microsoft.com/office/drawing/2014/main" id="{6BD6C400-9FCE-4F75-837B-74B6D7F2565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74" name="Group 4173">
              <a:extLst>
                <a:ext uri="{FF2B5EF4-FFF2-40B4-BE49-F238E27FC236}">
                  <a16:creationId xmlns:a16="http://schemas.microsoft.com/office/drawing/2014/main" id="{74363486-8CE5-4479-B0A8-B67B11106FF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78" name="Straight Connector 4177">
                <a:extLst>
                  <a:ext uri="{FF2B5EF4-FFF2-40B4-BE49-F238E27FC236}">
                    <a16:creationId xmlns:a16="http://schemas.microsoft.com/office/drawing/2014/main" id="{932ABBC6-417C-4340-ADC7-DD9DFE21AB7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79" name="Straight Connector 4178">
                <a:extLst>
                  <a:ext uri="{FF2B5EF4-FFF2-40B4-BE49-F238E27FC236}">
                    <a16:creationId xmlns:a16="http://schemas.microsoft.com/office/drawing/2014/main" id="{151F6296-3440-46F1-B219-B9734092F9D9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0" name="Straight Connector 4179">
                <a:extLst>
                  <a:ext uri="{FF2B5EF4-FFF2-40B4-BE49-F238E27FC236}">
                    <a16:creationId xmlns:a16="http://schemas.microsoft.com/office/drawing/2014/main" id="{CCCD9FEA-2333-4E2A-901A-DE4BC504D72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1" name="Straight Connector 4180">
                <a:extLst>
                  <a:ext uri="{FF2B5EF4-FFF2-40B4-BE49-F238E27FC236}">
                    <a16:creationId xmlns:a16="http://schemas.microsoft.com/office/drawing/2014/main" id="{6A90A200-63DD-4553-AB85-2F0C12129FC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2" name="Straight Connector 4181">
                <a:extLst>
                  <a:ext uri="{FF2B5EF4-FFF2-40B4-BE49-F238E27FC236}">
                    <a16:creationId xmlns:a16="http://schemas.microsoft.com/office/drawing/2014/main" id="{6797849C-F05F-4ED9-9318-3BC510F4655E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3" name="Straight Connector 4182">
                <a:extLst>
                  <a:ext uri="{FF2B5EF4-FFF2-40B4-BE49-F238E27FC236}">
                    <a16:creationId xmlns:a16="http://schemas.microsoft.com/office/drawing/2014/main" id="{592D9F21-8990-479C-8A66-98D1287A664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4" name="Straight Connector 4183">
                <a:extLst>
                  <a:ext uri="{FF2B5EF4-FFF2-40B4-BE49-F238E27FC236}">
                    <a16:creationId xmlns:a16="http://schemas.microsoft.com/office/drawing/2014/main" id="{CBB4F1FF-FFC4-42E0-8E37-97BD8F4A1A52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5" name="Straight Connector 4184">
                <a:extLst>
                  <a:ext uri="{FF2B5EF4-FFF2-40B4-BE49-F238E27FC236}">
                    <a16:creationId xmlns:a16="http://schemas.microsoft.com/office/drawing/2014/main" id="{EAC1B56D-5C10-4F24-81A2-416E7E95F784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6" name="Straight Connector 4185">
                <a:extLst>
                  <a:ext uri="{FF2B5EF4-FFF2-40B4-BE49-F238E27FC236}">
                    <a16:creationId xmlns:a16="http://schemas.microsoft.com/office/drawing/2014/main" id="{87DBDF40-C0F4-479C-9DA9-2BC219DB044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75" name="Rectangle 4174">
              <a:extLst>
                <a:ext uri="{FF2B5EF4-FFF2-40B4-BE49-F238E27FC236}">
                  <a16:creationId xmlns:a16="http://schemas.microsoft.com/office/drawing/2014/main" id="{2C5357DC-1AEF-4C09-963B-ACBDDE186E83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6" name="Rectangle 4175">
              <a:extLst>
                <a:ext uri="{FF2B5EF4-FFF2-40B4-BE49-F238E27FC236}">
                  <a16:creationId xmlns:a16="http://schemas.microsoft.com/office/drawing/2014/main" id="{130922E5-4950-4308-831D-84A062D7F2C3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7" name="Rectangle 4176">
              <a:extLst>
                <a:ext uri="{FF2B5EF4-FFF2-40B4-BE49-F238E27FC236}">
                  <a16:creationId xmlns:a16="http://schemas.microsoft.com/office/drawing/2014/main" id="{44FE65FA-2CE2-45F5-ADC1-721D0BBFB2C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192" name="Group 4191">
            <a:extLst>
              <a:ext uri="{FF2B5EF4-FFF2-40B4-BE49-F238E27FC236}">
                <a16:creationId xmlns:a16="http://schemas.microsoft.com/office/drawing/2014/main" id="{D0C76311-4B91-4A6B-845F-AD136D231082}"/>
              </a:ext>
            </a:extLst>
          </p:cNvPr>
          <p:cNvGrpSpPr/>
          <p:nvPr/>
        </p:nvGrpSpPr>
        <p:grpSpPr>
          <a:xfrm>
            <a:off x="9853969" y="4627396"/>
            <a:ext cx="735495" cy="453124"/>
            <a:chOff x="1926169" y="1632181"/>
            <a:chExt cx="540854" cy="333210"/>
          </a:xfrm>
        </p:grpSpPr>
        <p:sp>
          <p:nvSpPr>
            <p:cNvPr id="4193" name="Rectangle 4192">
              <a:extLst>
                <a:ext uri="{FF2B5EF4-FFF2-40B4-BE49-F238E27FC236}">
                  <a16:creationId xmlns:a16="http://schemas.microsoft.com/office/drawing/2014/main" id="{EE2451C2-2FBA-490F-BB59-66AEF693EFC8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4" name="Rectangle 4193">
              <a:extLst>
                <a:ext uri="{FF2B5EF4-FFF2-40B4-BE49-F238E27FC236}">
                  <a16:creationId xmlns:a16="http://schemas.microsoft.com/office/drawing/2014/main" id="{0503DE98-01EB-4027-9BFA-28F8867B850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95" name="Group 4194">
              <a:extLst>
                <a:ext uri="{FF2B5EF4-FFF2-40B4-BE49-F238E27FC236}">
                  <a16:creationId xmlns:a16="http://schemas.microsoft.com/office/drawing/2014/main" id="{EF96674D-475A-4EA6-B73E-5D13051A52DE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99" name="Straight Connector 4198">
                <a:extLst>
                  <a:ext uri="{FF2B5EF4-FFF2-40B4-BE49-F238E27FC236}">
                    <a16:creationId xmlns:a16="http://schemas.microsoft.com/office/drawing/2014/main" id="{F25F794F-E44B-4390-9069-74C279CCD7F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0" name="Straight Connector 4199">
                <a:extLst>
                  <a:ext uri="{FF2B5EF4-FFF2-40B4-BE49-F238E27FC236}">
                    <a16:creationId xmlns:a16="http://schemas.microsoft.com/office/drawing/2014/main" id="{E1D495D3-90A8-4B70-84E7-803A1346BACD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1" name="Straight Connector 4200">
                <a:extLst>
                  <a:ext uri="{FF2B5EF4-FFF2-40B4-BE49-F238E27FC236}">
                    <a16:creationId xmlns:a16="http://schemas.microsoft.com/office/drawing/2014/main" id="{D09144C2-81F8-44AC-B2F6-74873DC460C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2" name="Straight Connector 4201">
                <a:extLst>
                  <a:ext uri="{FF2B5EF4-FFF2-40B4-BE49-F238E27FC236}">
                    <a16:creationId xmlns:a16="http://schemas.microsoft.com/office/drawing/2014/main" id="{F87A990C-ACD8-4943-A3C9-8C0A07A03F3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3" name="Straight Connector 4202">
                <a:extLst>
                  <a:ext uri="{FF2B5EF4-FFF2-40B4-BE49-F238E27FC236}">
                    <a16:creationId xmlns:a16="http://schemas.microsoft.com/office/drawing/2014/main" id="{2F51DF12-9D8C-4870-A101-E5EEF7DC0DE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4" name="Straight Connector 4203">
                <a:extLst>
                  <a:ext uri="{FF2B5EF4-FFF2-40B4-BE49-F238E27FC236}">
                    <a16:creationId xmlns:a16="http://schemas.microsoft.com/office/drawing/2014/main" id="{D0DB5782-525D-4CD6-AC57-1A631E8BFEA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5" name="Straight Connector 4204">
                <a:extLst>
                  <a:ext uri="{FF2B5EF4-FFF2-40B4-BE49-F238E27FC236}">
                    <a16:creationId xmlns:a16="http://schemas.microsoft.com/office/drawing/2014/main" id="{41018265-2819-4885-B154-272DFDE9DFDD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6" name="Straight Connector 4205">
                <a:extLst>
                  <a:ext uri="{FF2B5EF4-FFF2-40B4-BE49-F238E27FC236}">
                    <a16:creationId xmlns:a16="http://schemas.microsoft.com/office/drawing/2014/main" id="{33411AA2-AF71-4A54-B0C7-7CF6D0889E04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7" name="Straight Connector 4206">
                <a:extLst>
                  <a:ext uri="{FF2B5EF4-FFF2-40B4-BE49-F238E27FC236}">
                    <a16:creationId xmlns:a16="http://schemas.microsoft.com/office/drawing/2014/main" id="{36C28C31-A343-47A5-8498-7F13DCB3929E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96" name="Rectangle 4195">
              <a:extLst>
                <a:ext uri="{FF2B5EF4-FFF2-40B4-BE49-F238E27FC236}">
                  <a16:creationId xmlns:a16="http://schemas.microsoft.com/office/drawing/2014/main" id="{4A979DFA-4448-40B7-BEA6-77C6D32506BF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7" name="Rectangle 4196">
              <a:extLst>
                <a:ext uri="{FF2B5EF4-FFF2-40B4-BE49-F238E27FC236}">
                  <a16:creationId xmlns:a16="http://schemas.microsoft.com/office/drawing/2014/main" id="{3DCFA89F-31EE-42F3-8E1E-4B5E524C393E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8" name="Rectangle 4197">
              <a:extLst>
                <a:ext uri="{FF2B5EF4-FFF2-40B4-BE49-F238E27FC236}">
                  <a16:creationId xmlns:a16="http://schemas.microsoft.com/office/drawing/2014/main" id="{FEDCCCE0-0538-4825-8323-A5E55421B40D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209" name="Group 4208">
            <a:extLst>
              <a:ext uri="{FF2B5EF4-FFF2-40B4-BE49-F238E27FC236}">
                <a16:creationId xmlns:a16="http://schemas.microsoft.com/office/drawing/2014/main" id="{CC59A3ED-D96F-4362-AED9-7F7B6CF86914}"/>
              </a:ext>
            </a:extLst>
          </p:cNvPr>
          <p:cNvGrpSpPr/>
          <p:nvPr/>
        </p:nvGrpSpPr>
        <p:grpSpPr>
          <a:xfrm>
            <a:off x="5478105" y="4627396"/>
            <a:ext cx="735495" cy="453124"/>
            <a:chOff x="1926169" y="1632181"/>
            <a:chExt cx="540854" cy="333210"/>
          </a:xfrm>
        </p:grpSpPr>
        <p:sp>
          <p:nvSpPr>
            <p:cNvPr id="4210" name="Rectangle 4209">
              <a:extLst>
                <a:ext uri="{FF2B5EF4-FFF2-40B4-BE49-F238E27FC236}">
                  <a16:creationId xmlns:a16="http://schemas.microsoft.com/office/drawing/2014/main" id="{2E9453CE-6BDC-47FC-AA8E-52F5B3BD616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1" name="Rectangle 4210">
              <a:extLst>
                <a:ext uri="{FF2B5EF4-FFF2-40B4-BE49-F238E27FC236}">
                  <a16:creationId xmlns:a16="http://schemas.microsoft.com/office/drawing/2014/main" id="{578823C4-D52C-4A17-9268-279200A58037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212" name="Group 4211">
              <a:extLst>
                <a:ext uri="{FF2B5EF4-FFF2-40B4-BE49-F238E27FC236}">
                  <a16:creationId xmlns:a16="http://schemas.microsoft.com/office/drawing/2014/main" id="{C2511A16-1246-465B-8E7D-53A7C76E0896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216" name="Straight Connector 4215">
                <a:extLst>
                  <a:ext uri="{FF2B5EF4-FFF2-40B4-BE49-F238E27FC236}">
                    <a16:creationId xmlns:a16="http://schemas.microsoft.com/office/drawing/2014/main" id="{FA6EFFAB-B1F4-400A-AD58-939F44B532C9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17" name="Straight Connector 4216">
                <a:extLst>
                  <a:ext uri="{FF2B5EF4-FFF2-40B4-BE49-F238E27FC236}">
                    <a16:creationId xmlns:a16="http://schemas.microsoft.com/office/drawing/2014/main" id="{8AA3C646-F148-4A03-B3EE-CA63C6253A9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18" name="Straight Connector 4217">
                <a:extLst>
                  <a:ext uri="{FF2B5EF4-FFF2-40B4-BE49-F238E27FC236}">
                    <a16:creationId xmlns:a16="http://schemas.microsoft.com/office/drawing/2014/main" id="{C996578A-E895-45B3-A0B4-CA4AB42DC3DA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19" name="Straight Connector 4218">
                <a:extLst>
                  <a:ext uri="{FF2B5EF4-FFF2-40B4-BE49-F238E27FC236}">
                    <a16:creationId xmlns:a16="http://schemas.microsoft.com/office/drawing/2014/main" id="{9F1F225E-E053-408D-B604-DF2999AE20A4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20" name="Straight Connector 4219">
                <a:extLst>
                  <a:ext uri="{FF2B5EF4-FFF2-40B4-BE49-F238E27FC236}">
                    <a16:creationId xmlns:a16="http://schemas.microsoft.com/office/drawing/2014/main" id="{F3D1065A-9DE2-48E1-84BC-B7FF6EA26F0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21" name="Straight Connector 4220">
                <a:extLst>
                  <a:ext uri="{FF2B5EF4-FFF2-40B4-BE49-F238E27FC236}">
                    <a16:creationId xmlns:a16="http://schemas.microsoft.com/office/drawing/2014/main" id="{9304E8A5-AA25-4977-BA67-0415A5523BC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22" name="Straight Connector 4221">
                <a:extLst>
                  <a:ext uri="{FF2B5EF4-FFF2-40B4-BE49-F238E27FC236}">
                    <a16:creationId xmlns:a16="http://schemas.microsoft.com/office/drawing/2014/main" id="{9129B411-5B26-4969-B9F6-F4992E8DDB7D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23" name="Straight Connector 4222">
                <a:extLst>
                  <a:ext uri="{FF2B5EF4-FFF2-40B4-BE49-F238E27FC236}">
                    <a16:creationId xmlns:a16="http://schemas.microsoft.com/office/drawing/2014/main" id="{3339856D-AA03-4A78-92ED-96610C71F6FA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24" name="Straight Connector 4223">
                <a:extLst>
                  <a:ext uri="{FF2B5EF4-FFF2-40B4-BE49-F238E27FC236}">
                    <a16:creationId xmlns:a16="http://schemas.microsoft.com/office/drawing/2014/main" id="{7F18B5A9-54AB-4074-9B18-A99930BAFFD5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213" name="Rectangle 4212">
              <a:extLst>
                <a:ext uri="{FF2B5EF4-FFF2-40B4-BE49-F238E27FC236}">
                  <a16:creationId xmlns:a16="http://schemas.microsoft.com/office/drawing/2014/main" id="{F302A081-76D4-4ECE-887C-C4B02E9237C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4" name="Rectangle 4213">
              <a:extLst>
                <a:ext uri="{FF2B5EF4-FFF2-40B4-BE49-F238E27FC236}">
                  <a16:creationId xmlns:a16="http://schemas.microsoft.com/office/drawing/2014/main" id="{9E8825C3-5945-4872-A171-739282C7AC5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5" name="Rectangle 4214">
              <a:extLst>
                <a:ext uri="{FF2B5EF4-FFF2-40B4-BE49-F238E27FC236}">
                  <a16:creationId xmlns:a16="http://schemas.microsoft.com/office/drawing/2014/main" id="{AF3AF2B2-94DA-4334-A18E-8A507C78781C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225" name="Group 4224">
            <a:extLst>
              <a:ext uri="{FF2B5EF4-FFF2-40B4-BE49-F238E27FC236}">
                <a16:creationId xmlns:a16="http://schemas.microsoft.com/office/drawing/2014/main" id="{BEEFFE69-71BC-4E42-B477-968C7288BCC0}"/>
              </a:ext>
            </a:extLst>
          </p:cNvPr>
          <p:cNvGrpSpPr/>
          <p:nvPr/>
        </p:nvGrpSpPr>
        <p:grpSpPr>
          <a:xfrm>
            <a:off x="7666037" y="4627396"/>
            <a:ext cx="735495" cy="453124"/>
            <a:chOff x="1926169" y="1632181"/>
            <a:chExt cx="540854" cy="333210"/>
          </a:xfrm>
        </p:grpSpPr>
        <p:sp>
          <p:nvSpPr>
            <p:cNvPr id="4226" name="Rectangle 4225">
              <a:extLst>
                <a:ext uri="{FF2B5EF4-FFF2-40B4-BE49-F238E27FC236}">
                  <a16:creationId xmlns:a16="http://schemas.microsoft.com/office/drawing/2014/main" id="{0D0A3A56-13FE-462D-B6AA-ADE89921F2B8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27" name="Rectangle 4226">
              <a:extLst>
                <a:ext uri="{FF2B5EF4-FFF2-40B4-BE49-F238E27FC236}">
                  <a16:creationId xmlns:a16="http://schemas.microsoft.com/office/drawing/2014/main" id="{0377670E-E4ED-446A-A51C-EF5439AFF9A0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228" name="Group 4227">
              <a:extLst>
                <a:ext uri="{FF2B5EF4-FFF2-40B4-BE49-F238E27FC236}">
                  <a16:creationId xmlns:a16="http://schemas.microsoft.com/office/drawing/2014/main" id="{C727DD07-D95D-4356-9C96-B05A31C9F6EF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232" name="Straight Connector 4231">
                <a:extLst>
                  <a:ext uri="{FF2B5EF4-FFF2-40B4-BE49-F238E27FC236}">
                    <a16:creationId xmlns:a16="http://schemas.microsoft.com/office/drawing/2014/main" id="{A6B622BA-7A2F-4261-964D-2E17AAFF5B3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3" name="Straight Connector 4232">
                <a:extLst>
                  <a:ext uri="{FF2B5EF4-FFF2-40B4-BE49-F238E27FC236}">
                    <a16:creationId xmlns:a16="http://schemas.microsoft.com/office/drawing/2014/main" id="{E94DDEB5-2E3A-4016-833B-D4ABF3A9947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4" name="Straight Connector 4233">
                <a:extLst>
                  <a:ext uri="{FF2B5EF4-FFF2-40B4-BE49-F238E27FC236}">
                    <a16:creationId xmlns:a16="http://schemas.microsoft.com/office/drawing/2014/main" id="{95B550A5-75C7-4F45-8F3C-F48883DE2FEC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5" name="Straight Connector 4234">
                <a:extLst>
                  <a:ext uri="{FF2B5EF4-FFF2-40B4-BE49-F238E27FC236}">
                    <a16:creationId xmlns:a16="http://schemas.microsoft.com/office/drawing/2014/main" id="{CFF53A87-BEC1-445C-91E4-B2D92B51C11F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6" name="Straight Connector 4235">
                <a:extLst>
                  <a:ext uri="{FF2B5EF4-FFF2-40B4-BE49-F238E27FC236}">
                    <a16:creationId xmlns:a16="http://schemas.microsoft.com/office/drawing/2014/main" id="{7EE759E6-1C3F-4023-ABBF-23F1065ED256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7" name="Straight Connector 4236">
                <a:extLst>
                  <a:ext uri="{FF2B5EF4-FFF2-40B4-BE49-F238E27FC236}">
                    <a16:creationId xmlns:a16="http://schemas.microsoft.com/office/drawing/2014/main" id="{E11BB1AE-3358-4E2E-8D5E-FF333A6BA69A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8" name="Straight Connector 4237">
                <a:extLst>
                  <a:ext uri="{FF2B5EF4-FFF2-40B4-BE49-F238E27FC236}">
                    <a16:creationId xmlns:a16="http://schemas.microsoft.com/office/drawing/2014/main" id="{A9CC084D-8202-4D2B-BB64-A45C93B833A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9" name="Straight Connector 4238">
                <a:extLst>
                  <a:ext uri="{FF2B5EF4-FFF2-40B4-BE49-F238E27FC236}">
                    <a16:creationId xmlns:a16="http://schemas.microsoft.com/office/drawing/2014/main" id="{43DCDDF4-1A22-4F78-A406-04A97FFA2B39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40" name="Straight Connector 4239">
                <a:extLst>
                  <a:ext uri="{FF2B5EF4-FFF2-40B4-BE49-F238E27FC236}">
                    <a16:creationId xmlns:a16="http://schemas.microsoft.com/office/drawing/2014/main" id="{AE5A5125-8FDB-4FD8-94D2-28779931B3B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229" name="Rectangle 4228">
              <a:extLst>
                <a:ext uri="{FF2B5EF4-FFF2-40B4-BE49-F238E27FC236}">
                  <a16:creationId xmlns:a16="http://schemas.microsoft.com/office/drawing/2014/main" id="{01122CBB-F788-4880-9AEE-BAE833EEA5D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30" name="Rectangle 4229">
              <a:extLst>
                <a:ext uri="{FF2B5EF4-FFF2-40B4-BE49-F238E27FC236}">
                  <a16:creationId xmlns:a16="http://schemas.microsoft.com/office/drawing/2014/main" id="{797170FA-B6DB-40A2-B034-C0F8B053B529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31" name="Rectangle 4230">
              <a:extLst>
                <a:ext uri="{FF2B5EF4-FFF2-40B4-BE49-F238E27FC236}">
                  <a16:creationId xmlns:a16="http://schemas.microsoft.com/office/drawing/2014/main" id="{E0054CF8-0830-4986-A8BA-3AF6D0D3E30B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243" name="Group 4242">
            <a:extLst>
              <a:ext uri="{FF2B5EF4-FFF2-40B4-BE49-F238E27FC236}">
                <a16:creationId xmlns:a16="http://schemas.microsoft.com/office/drawing/2014/main" id="{8291ACC3-D564-4000-A4D6-600A68107FE3}"/>
              </a:ext>
            </a:extLst>
          </p:cNvPr>
          <p:cNvGrpSpPr/>
          <p:nvPr/>
        </p:nvGrpSpPr>
        <p:grpSpPr>
          <a:xfrm>
            <a:off x="1073644" y="4627396"/>
            <a:ext cx="735495" cy="453124"/>
            <a:chOff x="1926169" y="1632181"/>
            <a:chExt cx="540854" cy="333210"/>
          </a:xfrm>
        </p:grpSpPr>
        <p:sp>
          <p:nvSpPr>
            <p:cNvPr id="4244" name="Rectangle 4243">
              <a:extLst>
                <a:ext uri="{FF2B5EF4-FFF2-40B4-BE49-F238E27FC236}">
                  <a16:creationId xmlns:a16="http://schemas.microsoft.com/office/drawing/2014/main" id="{988F14B0-CBD0-43AE-A16F-BF8CE30C4A8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5" name="Rectangle 4244">
              <a:extLst>
                <a:ext uri="{FF2B5EF4-FFF2-40B4-BE49-F238E27FC236}">
                  <a16:creationId xmlns:a16="http://schemas.microsoft.com/office/drawing/2014/main" id="{703DB44F-1AD0-451F-90B0-6EC8F5989998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246" name="Group 4245">
              <a:extLst>
                <a:ext uri="{FF2B5EF4-FFF2-40B4-BE49-F238E27FC236}">
                  <a16:creationId xmlns:a16="http://schemas.microsoft.com/office/drawing/2014/main" id="{D7240EB2-96CF-4EF4-A9A9-82C2A471175F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250" name="Straight Connector 4249">
                <a:extLst>
                  <a:ext uri="{FF2B5EF4-FFF2-40B4-BE49-F238E27FC236}">
                    <a16:creationId xmlns:a16="http://schemas.microsoft.com/office/drawing/2014/main" id="{4038E898-C1C6-444E-99CC-F417FC2216B9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1" name="Straight Connector 4250">
                <a:extLst>
                  <a:ext uri="{FF2B5EF4-FFF2-40B4-BE49-F238E27FC236}">
                    <a16:creationId xmlns:a16="http://schemas.microsoft.com/office/drawing/2014/main" id="{EB2F1814-71D7-4C14-8D90-8338AD2C50A6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2" name="Straight Connector 4251">
                <a:extLst>
                  <a:ext uri="{FF2B5EF4-FFF2-40B4-BE49-F238E27FC236}">
                    <a16:creationId xmlns:a16="http://schemas.microsoft.com/office/drawing/2014/main" id="{A5EF0BE8-8A1F-4D7F-AED8-B61AC608CE9A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3" name="Straight Connector 4252">
                <a:extLst>
                  <a:ext uri="{FF2B5EF4-FFF2-40B4-BE49-F238E27FC236}">
                    <a16:creationId xmlns:a16="http://schemas.microsoft.com/office/drawing/2014/main" id="{EE7FFC81-4BF5-4FCD-94C3-6FA121AF796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4" name="Straight Connector 4253">
                <a:extLst>
                  <a:ext uri="{FF2B5EF4-FFF2-40B4-BE49-F238E27FC236}">
                    <a16:creationId xmlns:a16="http://schemas.microsoft.com/office/drawing/2014/main" id="{081F94DC-3F28-4427-BD51-FDBCAB35E0A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5" name="Straight Connector 4254">
                <a:extLst>
                  <a:ext uri="{FF2B5EF4-FFF2-40B4-BE49-F238E27FC236}">
                    <a16:creationId xmlns:a16="http://schemas.microsoft.com/office/drawing/2014/main" id="{9E9B0CE0-1AAE-467D-8006-6D6D17F7569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6" name="Straight Connector 4255">
                <a:extLst>
                  <a:ext uri="{FF2B5EF4-FFF2-40B4-BE49-F238E27FC236}">
                    <a16:creationId xmlns:a16="http://schemas.microsoft.com/office/drawing/2014/main" id="{72445A83-E5D8-4FE3-9D1A-A234668D5665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7" name="Straight Connector 4256">
                <a:extLst>
                  <a:ext uri="{FF2B5EF4-FFF2-40B4-BE49-F238E27FC236}">
                    <a16:creationId xmlns:a16="http://schemas.microsoft.com/office/drawing/2014/main" id="{6DE389D3-8FE6-492C-9A34-FFF1D216007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8" name="Straight Connector 4257">
                <a:extLst>
                  <a:ext uri="{FF2B5EF4-FFF2-40B4-BE49-F238E27FC236}">
                    <a16:creationId xmlns:a16="http://schemas.microsoft.com/office/drawing/2014/main" id="{D04CE26C-18D5-4A92-BD5D-F619809C4A4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247" name="Rectangle 4246">
              <a:extLst>
                <a:ext uri="{FF2B5EF4-FFF2-40B4-BE49-F238E27FC236}">
                  <a16:creationId xmlns:a16="http://schemas.microsoft.com/office/drawing/2014/main" id="{7E72CC5E-CF70-48C5-8AD2-8605BCE261EF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8" name="Rectangle 4247">
              <a:extLst>
                <a:ext uri="{FF2B5EF4-FFF2-40B4-BE49-F238E27FC236}">
                  <a16:creationId xmlns:a16="http://schemas.microsoft.com/office/drawing/2014/main" id="{9EE994F5-F014-4BCA-A53F-5F9276B22596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9" name="Rectangle 4248">
              <a:extLst>
                <a:ext uri="{FF2B5EF4-FFF2-40B4-BE49-F238E27FC236}">
                  <a16:creationId xmlns:a16="http://schemas.microsoft.com/office/drawing/2014/main" id="{75B282A5-7D8E-4CB8-A6A6-EB1F2F518325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259" name="Group 4258">
            <a:extLst>
              <a:ext uri="{FF2B5EF4-FFF2-40B4-BE49-F238E27FC236}">
                <a16:creationId xmlns:a16="http://schemas.microsoft.com/office/drawing/2014/main" id="{5AE37771-E6E4-43F1-AEE2-0C56E0660D5E}"/>
              </a:ext>
            </a:extLst>
          </p:cNvPr>
          <p:cNvGrpSpPr/>
          <p:nvPr/>
        </p:nvGrpSpPr>
        <p:grpSpPr>
          <a:xfrm>
            <a:off x="3298847" y="4627396"/>
            <a:ext cx="735495" cy="453124"/>
            <a:chOff x="1926169" y="1632181"/>
            <a:chExt cx="540854" cy="333210"/>
          </a:xfrm>
        </p:grpSpPr>
        <p:sp>
          <p:nvSpPr>
            <p:cNvPr id="4260" name="Rectangle 4259">
              <a:extLst>
                <a:ext uri="{FF2B5EF4-FFF2-40B4-BE49-F238E27FC236}">
                  <a16:creationId xmlns:a16="http://schemas.microsoft.com/office/drawing/2014/main" id="{F463865E-68C8-4066-A965-15BF0A0FF137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1" name="Rectangle 4260">
              <a:extLst>
                <a:ext uri="{FF2B5EF4-FFF2-40B4-BE49-F238E27FC236}">
                  <a16:creationId xmlns:a16="http://schemas.microsoft.com/office/drawing/2014/main" id="{63E0F5E2-FC12-464B-8CC1-68D224F2806B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262" name="Group 4261">
              <a:extLst>
                <a:ext uri="{FF2B5EF4-FFF2-40B4-BE49-F238E27FC236}">
                  <a16:creationId xmlns:a16="http://schemas.microsoft.com/office/drawing/2014/main" id="{B1AFD392-D4B9-45BC-8B6A-CFE0FD16CBB7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266" name="Straight Connector 4265">
                <a:extLst>
                  <a:ext uri="{FF2B5EF4-FFF2-40B4-BE49-F238E27FC236}">
                    <a16:creationId xmlns:a16="http://schemas.microsoft.com/office/drawing/2014/main" id="{8C950C44-544C-460B-BD3F-3B0737588E0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67" name="Straight Connector 4266">
                <a:extLst>
                  <a:ext uri="{FF2B5EF4-FFF2-40B4-BE49-F238E27FC236}">
                    <a16:creationId xmlns:a16="http://schemas.microsoft.com/office/drawing/2014/main" id="{84ED54B6-F305-418B-895E-96FD6E82674F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68" name="Straight Connector 4267">
                <a:extLst>
                  <a:ext uri="{FF2B5EF4-FFF2-40B4-BE49-F238E27FC236}">
                    <a16:creationId xmlns:a16="http://schemas.microsoft.com/office/drawing/2014/main" id="{45D5D59E-2299-41CA-88B4-FE0C0879602A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69" name="Straight Connector 4268">
                <a:extLst>
                  <a:ext uri="{FF2B5EF4-FFF2-40B4-BE49-F238E27FC236}">
                    <a16:creationId xmlns:a16="http://schemas.microsoft.com/office/drawing/2014/main" id="{62449D26-2BE3-4FE6-94D7-A9FACB203BB7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70" name="Straight Connector 4269">
                <a:extLst>
                  <a:ext uri="{FF2B5EF4-FFF2-40B4-BE49-F238E27FC236}">
                    <a16:creationId xmlns:a16="http://schemas.microsoft.com/office/drawing/2014/main" id="{8FFC95FC-7166-4311-A3F1-7A280C9BE0B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71" name="Straight Connector 4270">
                <a:extLst>
                  <a:ext uri="{FF2B5EF4-FFF2-40B4-BE49-F238E27FC236}">
                    <a16:creationId xmlns:a16="http://schemas.microsoft.com/office/drawing/2014/main" id="{916761F0-AD08-4D04-86BE-6DA995AAEE18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72" name="Straight Connector 4271">
                <a:extLst>
                  <a:ext uri="{FF2B5EF4-FFF2-40B4-BE49-F238E27FC236}">
                    <a16:creationId xmlns:a16="http://schemas.microsoft.com/office/drawing/2014/main" id="{B0E9090E-1370-45E9-AF0B-E74B0DFC50F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73" name="Straight Connector 4272">
                <a:extLst>
                  <a:ext uri="{FF2B5EF4-FFF2-40B4-BE49-F238E27FC236}">
                    <a16:creationId xmlns:a16="http://schemas.microsoft.com/office/drawing/2014/main" id="{BECDABF1-DE85-41F8-A63A-B7B45EAA212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74" name="Straight Connector 4273">
                <a:extLst>
                  <a:ext uri="{FF2B5EF4-FFF2-40B4-BE49-F238E27FC236}">
                    <a16:creationId xmlns:a16="http://schemas.microsoft.com/office/drawing/2014/main" id="{CBB1A6D4-3F9E-42AB-A9BF-0A43153DC277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263" name="Rectangle 4262">
              <a:extLst>
                <a:ext uri="{FF2B5EF4-FFF2-40B4-BE49-F238E27FC236}">
                  <a16:creationId xmlns:a16="http://schemas.microsoft.com/office/drawing/2014/main" id="{22458D96-152E-4B03-B132-43EE4CE18777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4" name="Rectangle 4263">
              <a:extLst>
                <a:ext uri="{FF2B5EF4-FFF2-40B4-BE49-F238E27FC236}">
                  <a16:creationId xmlns:a16="http://schemas.microsoft.com/office/drawing/2014/main" id="{02F7BE09-3A9A-4F76-87C1-17AD416F3E7F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5" name="Rectangle 4264">
              <a:extLst>
                <a:ext uri="{FF2B5EF4-FFF2-40B4-BE49-F238E27FC236}">
                  <a16:creationId xmlns:a16="http://schemas.microsoft.com/office/drawing/2014/main" id="{8D58F052-84CB-4ED5-9C76-EFC64FA59DA0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287" name="Thought Bubble: Cloud 4286">
            <a:extLst>
              <a:ext uri="{FF2B5EF4-FFF2-40B4-BE49-F238E27FC236}">
                <a16:creationId xmlns:a16="http://schemas.microsoft.com/office/drawing/2014/main" id="{EC326034-6D4E-404A-A510-3AC91B542A24}"/>
              </a:ext>
            </a:extLst>
          </p:cNvPr>
          <p:cNvSpPr/>
          <p:nvPr/>
        </p:nvSpPr>
        <p:spPr bwMode="auto">
          <a:xfrm>
            <a:off x="562428" y="5922028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288" name="Thought Bubble: Cloud 4287">
            <a:extLst>
              <a:ext uri="{FF2B5EF4-FFF2-40B4-BE49-F238E27FC236}">
                <a16:creationId xmlns:a16="http://schemas.microsoft.com/office/drawing/2014/main" id="{742BEBA7-8112-4E22-A87D-A6AF7B02B25A}"/>
              </a:ext>
            </a:extLst>
          </p:cNvPr>
          <p:cNvSpPr/>
          <p:nvPr/>
        </p:nvSpPr>
        <p:spPr bwMode="auto">
          <a:xfrm>
            <a:off x="2860292" y="5923089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289" name="Thought Bubble: Cloud 4288">
            <a:extLst>
              <a:ext uri="{FF2B5EF4-FFF2-40B4-BE49-F238E27FC236}">
                <a16:creationId xmlns:a16="http://schemas.microsoft.com/office/drawing/2014/main" id="{8F117C98-342E-404D-A242-C129FB2F32BD}"/>
              </a:ext>
            </a:extLst>
          </p:cNvPr>
          <p:cNvSpPr/>
          <p:nvPr/>
        </p:nvSpPr>
        <p:spPr bwMode="auto">
          <a:xfrm>
            <a:off x="5158156" y="5924150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290" name="Thought Bubble: Cloud 4289">
            <a:extLst>
              <a:ext uri="{FF2B5EF4-FFF2-40B4-BE49-F238E27FC236}">
                <a16:creationId xmlns:a16="http://schemas.microsoft.com/office/drawing/2014/main" id="{58B3402B-E1DE-4B2C-A89B-96AC2076171F}"/>
              </a:ext>
            </a:extLst>
          </p:cNvPr>
          <p:cNvSpPr/>
          <p:nvPr/>
        </p:nvSpPr>
        <p:spPr bwMode="auto">
          <a:xfrm>
            <a:off x="7456020" y="5925211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291" name="Thought Bubble: Cloud 4290">
            <a:extLst>
              <a:ext uri="{FF2B5EF4-FFF2-40B4-BE49-F238E27FC236}">
                <a16:creationId xmlns:a16="http://schemas.microsoft.com/office/drawing/2014/main" id="{C5F323C9-039C-4BA3-B009-FF2D0EEE0930}"/>
              </a:ext>
            </a:extLst>
          </p:cNvPr>
          <p:cNvSpPr/>
          <p:nvPr/>
        </p:nvSpPr>
        <p:spPr bwMode="auto">
          <a:xfrm>
            <a:off x="9753884" y="5926272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293" name="Rectangle 4292">
            <a:extLst>
              <a:ext uri="{FF2B5EF4-FFF2-40B4-BE49-F238E27FC236}">
                <a16:creationId xmlns:a16="http://schemas.microsoft.com/office/drawing/2014/main" id="{5F49774D-0B64-47C0-A091-91F9C6A26240}"/>
              </a:ext>
            </a:extLst>
          </p:cNvPr>
          <p:cNvSpPr/>
          <p:nvPr/>
        </p:nvSpPr>
        <p:spPr>
          <a:xfrm>
            <a:off x="3398837" y="911332"/>
            <a:ext cx="8522270" cy="7571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Azure Container Instances</a:t>
            </a:r>
          </a:p>
        </p:txBody>
      </p:sp>
    </p:spTree>
    <p:extLst>
      <p:ext uri="{BB962C8B-B14F-4D97-AF65-F5344CB8AC3E}">
        <p14:creationId xmlns:p14="http://schemas.microsoft.com/office/powerpoint/2010/main" val="253445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" grpId="0"/>
      <p:bldP spid="4292" grpId="0"/>
      <p:bldP spid="429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2966F-5BE1-4714-85C1-A80E985F5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 as a common deployment currency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C5AD74-C6D8-4975-B045-9D9EC12B8B41}"/>
              </a:ext>
            </a:extLst>
          </p:cNvPr>
          <p:cNvSpPr/>
          <p:nvPr/>
        </p:nvSpPr>
        <p:spPr bwMode="auto">
          <a:xfrm>
            <a:off x="4840789" y="3618904"/>
            <a:ext cx="2757263" cy="94274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Private </a:t>
            </a:r>
            <a:b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Registry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C62018-93F4-4E61-8283-B1F7A1E6858C}"/>
              </a:ext>
            </a:extLst>
          </p:cNvPr>
          <p:cNvCxnSpPr/>
          <p:nvPr/>
        </p:nvCxnSpPr>
        <p:spPr>
          <a:xfrm flipV="1">
            <a:off x="3802254" y="4608899"/>
            <a:ext cx="1038535" cy="8008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705E2E-1F79-422B-A3A6-37FCA49C9B47}"/>
              </a:ext>
            </a:extLst>
          </p:cNvPr>
          <p:cNvCxnSpPr>
            <a:cxnSpLocks/>
          </p:cNvCxnSpPr>
          <p:nvPr/>
        </p:nvCxnSpPr>
        <p:spPr>
          <a:xfrm flipV="1">
            <a:off x="5185531" y="4632605"/>
            <a:ext cx="312050" cy="8008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DA5D5D-A000-4B68-B728-2C2F142E72B7}"/>
              </a:ext>
            </a:extLst>
          </p:cNvPr>
          <p:cNvCxnSpPr>
            <a:cxnSpLocks/>
          </p:cNvCxnSpPr>
          <p:nvPr/>
        </p:nvCxnSpPr>
        <p:spPr>
          <a:xfrm flipH="1" flipV="1">
            <a:off x="6736767" y="4598760"/>
            <a:ext cx="378363" cy="8008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61C17A-EC42-4645-869E-21A420AF04E5}"/>
              </a:ext>
            </a:extLst>
          </p:cNvPr>
          <p:cNvCxnSpPr>
            <a:cxnSpLocks/>
          </p:cNvCxnSpPr>
          <p:nvPr/>
        </p:nvCxnSpPr>
        <p:spPr>
          <a:xfrm flipH="1" flipV="1">
            <a:off x="7459873" y="4598760"/>
            <a:ext cx="1210229" cy="6690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2069D32-9571-4928-A208-66AFFCD187B4}"/>
              </a:ext>
            </a:extLst>
          </p:cNvPr>
          <p:cNvSpPr/>
          <p:nvPr/>
        </p:nvSpPr>
        <p:spPr bwMode="auto">
          <a:xfrm>
            <a:off x="2233800" y="5446837"/>
            <a:ext cx="8133833" cy="124521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 clients: PS, CLI, Portal, SDK)</a:t>
            </a: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Developer tools: VS, VS Code, VSTS</a:t>
            </a: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OSS clients: GitHub, Terraform, Draft, Helm, etc.,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01F7681-0F0D-4575-8837-0A8583CE0A81}"/>
              </a:ext>
            </a:extLst>
          </p:cNvPr>
          <p:cNvSpPr/>
          <p:nvPr/>
        </p:nvSpPr>
        <p:spPr bwMode="auto">
          <a:xfrm>
            <a:off x="858292" y="1831362"/>
            <a:ext cx="1277261" cy="84137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07A6A27-0664-4D4A-AAD5-5DE652044F42}"/>
              </a:ext>
            </a:extLst>
          </p:cNvPr>
          <p:cNvSpPr/>
          <p:nvPr/>
        </p:nvSpPr>
        <p:spPr bwMode="auto">
          <a:xfrm>
            <a:off x="2878789" y="1831362"/>
            <a:ext cx="1277261" cy="84137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4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ACI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544CC58-125F-4BE1-B7EE-856463FE220D}"/>
              </a:ext>
            </a:extLst>
          </p:cNvPr>
          <p:cNvSpPr/>
          <p:nvPr/>
        </p:nvSpPr>
        <p:spPr bwMode="auto">
          <a:xfrm>
            <a:off x="4899286" y="1817952"/>
            <a:ext cx="1277261" cy="84137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4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Service Fabric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21ADBAC-448E-42D2-A053-4D3F0186CC1C}"/>
              </a:ext>
            </a:extLst>
          </p:cNvPr>
          <p:cNvSpPr/>
          <p:nvPr/>
        </p:nvSpPr>
        <p:spPr bwMode="auto">
          <a:xfrm>
            <a:off x="6919783" y="1821224"/>
            <a:ext cx="1277261" cy="84137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4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 Service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82E903-FB0B-47C7-B582-75EBF2D4776B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1496923" y="2672733"/>
            <a:ext cx="3547706" cy="92933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7842D-BF37-469C-B7F3-C0300A73E4EB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5537917" y="2659323"/>
            <a:ext cx="462475" cy="9427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333758-484F-4916-9176-1F413EDF44C7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685131" y="2662595"/>
            <a:ext cx="873283" cy="9706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9AE87D-E1E8-47AA-A056-11B2F5C8074E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3517420" y="2672733"/>
            <a:ext cx="1890450" cy="94617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BF7ABAA-5B0A-41AC-BBCC-221C12C3039B}"/>
              </a:ext>
            </a:extLst>
          </p:cNvPr>
          <p:cNvSpPr/>
          <p:nvPr/>
        </p:nvSpPr>
        <p:spPr bwMode="auto">
          <a:xfrm>
            <a:off x="9470087" y="2069582"/>
            <a:ext cx="790685" cy="3649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2A8A83-F711-4828-9502-C1E55AA1DF11}"/>
              </a:ext>
            </a:extLst>
          </p:cNvPr>
          <p:cNvSpPr/>
          <p:nvPr/>
        </p:nvSpPr>
        <p:spPr bwMode="auto">
          <a:xfrm>
            <a:off x="8940280" y="1817951"/>
            <a:ext cx="1277261" cy="84137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4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IoT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D8467DB-A44C-4271-9D60-01045F04B38B}"/>
              </a:ext>
            </a:extLst>
          </p:cNvPr>
          <p:cNvSpPr/>
          <p:nvPr/>
        </p:nvSpPr>
        <p:spPr bwMode="auto">
          <a:xfrm>
            <a:off x="10960776" y="1814678"/>
            <a:ext cx="1277261" cy="84137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9217" rIns="0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Machine Learning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7B60F2-D0E0-45CB-AF24-B1D11A83CEF7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6992317" y="2659322"/>
            <a:ext cx="2586594" cy="98655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67145D-3F01-4C22-B8B9-46E27B99D38A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7428367" y="2656049"/>
            <a:ext cx="4171040" cy="95271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9F65BC4-9072-49D9-90C5-FCA448021989}"/>
              </a:ext>
            </a:extLst>
          </p:cNvPr>
          <p:cNvSpPr txBox="1"/>
          <p:nvPr/>
        </p:nvSpPr>
        <p:spPr>
          <a:xfrm>
            <a:off x="122237" y="3725862"/>
            <a:ext cx="2971800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 Apps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ISV, Packaged Apps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88629BA-3406-460D-A2BC-C927AD76B79E}"/>
              </a:ext>
            </a:extLst>
          </p:cNvPr>
          <p:cNvSpPr/>
          <p:nvPr/>
        </p:nvSpPr>
        <p:spPr bwMode="auto">
          <a:xfrm>
            <a:off x="4839605" y="3620316"/>
            <a:ext cx="2757263" cy="94274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15929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A001-2A17-4BB9-906A-DFB5C9DC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Registries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15594-C437-41EB-A9AA-F928E4EE44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7688" y="1212850"/>
            <a:ext cx="11888787" cy="4339650"/>
          </a:xfrm>
        </p:spPr>
        <p:txBody>
          <a:bodyPr/>
          <a:lstStyle/>
          <a:p>
            <a:r>
              <a:rPr lang="en-US" dirty="0"/>
              <a:t>Image Layers – delta content management</a:t>
            </a:r>
          </a:p>
          <a:p>
            <a:r>
              <a:rPr lang="en-US" dirty="0"/>
              <a:t>Central storage and management – regardless of hosting</a:t>
            </a:r>
          </a:p>
          <a:p>
            <a:r>
              <a:rPr lang="en-US" i="1" dirty="0"/>
              <a:t>Image State Management*</a:t>
            </a:r>
            <a:endParaRPr lang="en-US" dirty="0"/>
          </a:p>
          <a:p>
            <a:r>
              <a:rPr lang="en-US" dirty="0"/>
              <a:t>Vulnerability Status</a:t>
            </a:r>
          </a:p>
          <a:p>
            <a:r>
              <a:rPr lang="en-US" i="1" dirty="0"/>
              <a:t>Single pane of glass for where container are running*</a:t>
            </a:r>
            <a:endParaRPr lang="en-US" dirty="0"/>
          </a:p>
          <a:p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4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75482" y="295730"/>
            <a:ext cx="8609377" cy="917444"/>
          </a:xfrm>
        </p:spPr>
        <p:txBody>
          <a:bodyPr/>
          <a:lstStyle/>
          <a:p>
            <a:r>
              <a:rPr lang="en-US" dirty="0"/>
              <a:t>Why: Azure Container Registry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5481" y="1326547"/>
            <a:ext cx="10437918" cy="5439492"/>
          </a:xfrm>
        </p:spPr>
        <p:txBody>
          <a:bodyPr/>
          <a:lstStyle/>
          <a:p>
            <a:r>
              <a:rPr lang="en-US" sz="3264" dirty="0"/>
              <a:t>Keeping your Images Network-Close</a:t>
            </a:r>
          </a:p>
          <a:p>
            <a:pPr lvl="1"/>
            <a:r>
              <a:rPr lang="en-US" sz="1632" dirty="0"/>
              <a:t>Deployed to your targets within the same data center</a:t>
            </a:r>
          </a:p>
          <a:p>
            <a:pPr lvl="1"/>
            <a:r>
              <a:rPr lang="en-US" sz="1632" dirty="0"/>
              <a:t>No ingress/egress fees, latency with better reliability</a:t>
            </a:r>
          </a:p>
          <a:p>
            <a:r>
              <a:rPr lang="en-US" sz="3264" dirty="0"/>
              <a:t>Keep Your Images Private</a:t>
            </a:r>
          </a:p>
          <a:p>
            <a:pPr lvl="1"/>
            <a:r>
              <a:rPr lang="en-US" sz="1632" dirty="0"/>
              <a:t>Stored in Azure, secured at rest, secured with AAD with the rest of your Azure resources</a:t>
            </a:r>
          </a:p>
          <a:p>
            <a:r>
              <a:rPr lang="en-US" sz="3264" dirty="0"/>
              <a:t>Geo Replicated Across the Globe</a:t>
            </a:r>
          </a:p>
          <a:p>
            <a:pPr lvl="1"/>
            <a:r>
              <a:rPr lang="en-US" sz="1632" dirty="0"/>
              <a:t>Manage global deployments as </a:t>
            </a:r>
            <a:r>
              <a:rPr lang="en-US" sz="1632" b="1" i="1" dirty="0"/>
              <a:t>one </a:t>
            </a:r>
            <a:r>
              <a:rPr lang="en-US" sz="1632" dirty="0"/>
              <a:t>resource, keeping the network-close</a:t>
            </a:r>
          </a:p>
          <a:p>
            <a:r>
              <a:rPr lang="en-US" sz="3264" dirty="0"/>
              <a:t>Azure Active Directory Integration</a:t>
            </a:r>
          </a:p>
          <a:p>
            <a:pPr lvl="1"/>
            <a:r>
              <a:rPr lang="en-US" sz="1632" dirty="0"/>
              <a:t>Manage registry access using AAD (individual and service </a:t>
            </a:r>
            <a:r>
              <a:rPr lang="en-US" sz="1632" dirty="0" err="1"/>
              <a:t>auth</a:t>
            </a:r>
            <a:r>
              <a:rPr lang="en-US" sz="1632" dirty="0"/>
              <a:t>)</a:t>
            </a:r>
          </a:p>
          <a:p>
            <a:r>
              <a:rPr lang="en-US" sz="3264" dirty="0"/>
              <a:t>Familiar Open Source CLIs</a:t>
            </a:r>
          </a:p>
          <a:p>
            <a:pPr lvl="1"/>
            <a:r>
              <a:rPr lang="en-US" sz="1632" dirty="0"/>
              <a:t>docker login, pull, push</a:t>
            </a:r>
          </a:p>
          <a:p>
            <a:r>
              <a:rPr lang="en-US" sz="3264" i="1" dirty="0"/>
              <a:t>Secure &amp; Patched</a:t>
            </a:r>
          </a:p>
          <a:p>
            <a:pPr lvl="1"/>
            <a:r>
              <a:rPr lang="en-US" sz="1632" i="1" dirty="0"/>
              <a:t>OS &amp; Framework patching coming with ACR Builder</a:t>
            </a:r>
          </a:p>
        </p:txBody>
      </p:sp>
    </p:spTree>
    <p:extLst>
      <p:ext uri="{BB962C8B-B14F-4D97-AF65-F5344CB8AC3E}">
        <p14:creationId xmlns:p14="http://schemas.microsoft.com/office/powerpoint/2010/main" val="410112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A001-2A17-4BB9-906A-DFB5C9DC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&amp; Reliability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15594-C437-41EB-A9AA-F928E4EE44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24021" y="1213759"/>
            <a:ext cx="11887101" cy="1046440"/>
          </a:xfrm>
        </p:spPr>
        <p:txBody>
          <a:bodyPr/>
          <a:lstStyle/>
          <a:p>
            <a:pPr marL="0" lvl="1" indent="0">
              <a:buNone/>
            </a:pPr>
            <a:r>
              <a:rPr lang="en-US" dirty="0">
                <a:solidFill>
                  <a:schemeClr val="tx1"/>
                </a:solidFill>
              </a:rPr>
              <a:t>Designing with the knowledge something </a:t>
            </a:r>
            <a:r>
              <a:rPr lang="en-US" b="1" i="1" dirty="0">
                <a:solidFill>
                  <a:schemeClr val="tx1"/>
                </a:solidFill>
              </a:rPr>
              <a:t>will </a:t>
            </a:r>
            <a:r>
              <a:rPr lang="en-US" dirty="0">
                <a:solidFill>
                  <a:schemeClr val="tx1"/>
                </a:solidFill>
              </a:rPr>
              <a:t>fail at any point</a:t>
            </a:r>
          </a:p>
          <a:p>
            <a:pPr marL="0" lvl="1" indent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0B30FD1D-96B2-4927-BF00-491F3BD47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21" y="1821100"/>
            <a:ext cx="3412641" cy="255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A4827959-0B1F-4377-86C1-2DF36560F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998" y="1897030"/>
            <a:ext cx="3276136" cy="245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E682740B-B649-47C5-90E6-046B76E6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067" y="2943322"/>
            <a:ext cx="5714189" cy="37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A7EF96CE-4DD7-4D16-9B21-C1A85382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067" y="2943322"/>
            <a:ext cx="5714189" cy="377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12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Instancing Multiple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2714589"/>
          </a:xfrm>
        </p:spPr>
        <p:txBody>
          <a:bodyPr/>
          <a:lstStyle/>
          <a:p>
            <a:r>
              <a:rPr lang="en-US" dirty="0"/>
              <a:t>You need:</a:t>
            </a:r>
          </a:p>
          <a:p>
            <a:pPr lvl="1"/>
            <a:r>
              <a:rPr lang="en-US" dirty="0"/>
              <a:t>3 web front ends</a:t>
            </a:r>
          </a:p>
          <a:p>
            <a:pPr lvl="1"/>
            <a:r>
              <a:rPr lang="en-US" dirty="0"/>
              <a:t>3 API instances</a:t>
            </a:r>
          </a:p>
          <a:p>
            <a:pPr lvl="1"/>
            <a:r>
              <a:rPr lang="en-US" dirty="0"/>
              <a:t>4 Redis Cache </a:t>
            </a:r>
          </a:p>
          <a:p>
            <a:endParaRPr lang="en-US" dirty="0"/>
          </a:p>
        </p:txBody>
      </p:sp>
      <p:pic>
        <p:nvPicPr>
          <p:cNvPr id="1026" name="Picture 2" descr="https://plasq.com/wp-content/uploads/2013/12/pear-tree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616" y="1632057"/>
            <a:ext cx="4228789" cy="521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63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BA098B2-5B6D-4D00-A75B-6CB820463C42}"/>
              </a:ext>
            </a:extLst>
          </p:cNvPr>
          <p:cNvSpPr/>
          <p:nvPr/>
        </p:nvSpPr>
        <p:spPr bwMode="auto">
          <a:xfrm>
            <a:off x="5132195" y="2765752"/>
            <a:ext cx="1489127" cy="190361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2FFA9-23ED-4727-9F9D-5273F2A75402}"/>
              </a:ext>
            </a:extLst>
          </p:cNvPr>
          <p:cNvSpPr/>
          <p:nvPr/>
        </p:nvSpPr>
        <p:spPr bwMode="auto">
          <a:xfrm>
            <a:off x="77012" y="1958483"/>
            <a:ext cx="2665550" cy="259969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43284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web:1</a:t>
            </a:r>
          </a:p>
          <a:p>
            <a:pPr defTabSz="1243284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api:1</a:t>
            </a:r>
          </a:p>
          <a:p>
            <a:pPr defTabSz="1243284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cache:1</a:t>
            </a:r>
          </a:p>
          <a:p>
            <a:pPr defTabSz="1243284">
              <a:defRPr/>
            </a:pPr>
            <a:endParaRPr lang="en-US" sz="1199" b="1" kern="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defTabSz="1243284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images</a:t>
            </a:r>
          </a:p>
          <a:p>
            <a:pPr defTabSz="1243284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  REPOSITORY  TAG</a:t>
            </a:r>
          </a:p>
          <a:p>
            <a:pPr defTabSz="1243284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  web         1  </a:t>
            </a:r>
          </a:p>
          <a:p>
            <a:pPr defTabSz="1243284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199" b="1" kern="0" dirty="0" err="1">
                <a:solidFill>
                  <a:srgbClr val="FFFFFF"/>
                </a:solidFill>
                <a:latin typeface="Consolas" panose="020B0609020204030204" pitchFamily="49" charset="0"/>
              </a:rPr>
              <a:t>api</a:t>
            </a: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         1   </a:t>
            </a:r>
          </a:p>
          <a:p>
            <a:pPr defTabSz="1243284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  cache       1   </a:t>
            </a:r>
          </a:p>
          <a:p>
            <a:pPr defTabSz="1243284">
              <a:defRPr/>
            </a:pPr>
            <a:endParaRPr lang="en-US" sz="1199" b="1" kern="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defTabSz="1243284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web:1</a:t>
            </a:r>
          </a:p>
          <a:p>
            <a:pPr defTabSz="1243284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api:1</a:t>
            </a:r>
          </a:p>
          <a:p>
            <a:pPr defTabSz="1243284">
              <a:defRPr/>
            </a:pPr>
            <a:r>
              <a:rPr lang="en-US" sz="1199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cache:1</a:t>
            </a:r>
            <a:endParaRPr lang="en-US" sz="11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4" name="Group 1373"/>
          <p:cNvGrpSpPr/>
          <p:nvPr/>
        </p:nvGrpSpPr>
        <p:grpSpPr>
          <a:xfrm>
            <a:off x="8888233" y="396443"/>
            <a:ext cx="2891814" cy="1665913"/>
            <a:chOff x="4156030" y="3448050"/>
            <a:chExt cx="2065507" cy="1191294"/>
          </a:xfrm>
        </p:grpSpPr>
        <p:sp>
          <p:nvSpPr>
            <p:cNvPr id="1375" name="Rectangle 1374"/>
            <p:cNvSpPr/>
            <p:nvPr/>
          </p:nvSpPr>
          <p:spPr>
            <a:xfrm>
              <a:off x="4156030" y="3562350"/>
              <a:ext cx="2065507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43284">
                <a:defRPr/>
              </a:pPr>
              <a:endParaRPr lang="en-US" sz="2448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76" name="Flowchart: Alternate Process 1375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43284">
                <a:defRPr/>
              </a:pPr>
              <a:r>
                <a:rPr lang="en-US" sz="1496" b="1" kern="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HOST-A</a:t>
              </a:r>
            </a:p>
          </p:txBody>
        </p:sp>
      </p:grpSp>
      <p:grpSp>
        <p:nvGrpSpPr>
          <p:cNvPr id="1509" name="Group 1508"/>
          <p:cNvGrpSpPr/>
          <p:nvPr/>
        </p:nvGrpSpPr>
        <p:grpSpPr>
          <a:xfrm>
            <a:off x="10272656" y="1160497"/>
            <a:ext cx="735391" cy="453061"/>
            <a:chOff x="3240661" y="1005909"/>
            <a:chExt cx="540854" cy="333210"/>
          </a:xfrm>
        </p:grpSpPr>
        <p:grpSp>
          <p:nvGrpSpPr>
            <p:cNvPr id="1510" name="Group 15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2" name="Rectangle 15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14" name="Group 15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8" name="Straight Connector 15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5" name="Rectangle 15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6" name="Rectangle 15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11" name="Rectangle 15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/>
                </a:rPr>
                <a:t>web:1</a:t>
              </a:r>
            </a:p>
          </p:txBody>
        </p:sp>
      </p:grpSp>
      <p:grpSp>
        <p:nvGrpSpPr>
          <p:cNvPr id="1563" name="Group 1562"/>
          <p:cNvGrpSpPr/>
          <p:nvPr/>
        </p:nvGrpSpPr>
        <p:grpSpPr>
          <a:xfrm>
            <a:off x="10272656" y="1571343"/>
            <a:ext cx="735391" cy="453061"/>
            <a:chOff x="3240661" y="1005909"/>
            <a:chExt cx="540854" cy="333210"/>
          </a:xfrm>
        </p:grpSpPr>
        <p:grpSp>
          <p:nvGrpSpPr>
            <p:cNvPr id="1564" name="Group 156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6" name="Rectangle 156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68" name="Group 156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2" name="Straight Connector 157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69" name="Rectangle 156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0" name="Rectangle 156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65" name="Rectangle 156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000000"/>
                  </a:solidFill>
                  <a:latin typeface="Calibri"/>
                </a:rPr>
                <a:t>cache:1</a:t>
              </a:r>
            </a:p>
          </p:txBody>
        </p:sp>
      </p:grpSp>
      <p:grpSp>
        <p:nvGrpSpPr>
          <p:cNvPr id="1599" name="Group 1598"/>
          <p:cNvGrpSpPr/>
          <p:nvPr/>
        </p:nvGrpSpPr>
        <p:grpSpPr>
          <a:xfrm>
            <a:off x="10272656" y="746526"/>
            <a:ext cx="735391" cy="453061"/>
            <a:chOff x="3240661" y="1005909"/>
            <a:chExt cx="540854" cy="333210"/>
          </a:xfrm>
        </p:grpSpPr>
        <p:grpSp>
          <p:nvGrpSpPr>
            <p:cNvPr id="1600" name="Group 159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2" name="Rectangle 160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04" name="Group 160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8" name="Straight Connector 160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5" name="Rectangle 160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6" name="Rectangle 160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01" name="Rectangle 160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/>
                </a:rPr>
                <a:t>web:1</a:t>
              </a: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11009320" y="1160497"/>
            <a:ext cx="735391" cy="453061"/>
            <a:chOff x="3240661" y="1005909"/>
            <a:chExt cx="540854" cy="333210"/>
          </a:xfrm>
        </p:grpSpPr>
        <p:grpSp>
          <p:nvGrpSpPr>
            <p:cNvPr id="1528" name="Group 15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0" name="Rectangle 15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32" name="Group 15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3" name="Rectangle 15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4" name="Rectangle 15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29" name="Rectangle 15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000000"/>
                  </a:solidFill>
                  <a:latin typeface="Calibri"/>
                </a:rPr>
                <a:t>api:1</a:t>
              </a:r>
            </a:p>
          </p:txBody>
        </p:sp>
      </p:grpSp>
      <p:grpSp>
        <p:nvGrpSpPr>
          <p:cNvPr id="1653" name="Group 1652"/>
          <p:cNvGrpSpPr/>
          <p:nvPr/>
        </p:nvGrpSpPr>
        <p:grpSpPr>
          <a:xfrm>
            <a:off x="11009320" y="746526"/>
            <a:ext cx="735391" cy="453061"/>
            <a:chOff x="3240661" y="1005909"/>
            <a:chExt cx="540854" cy="333210"/>
          </a:xfrm>
        </p:grpSpPr>
        <p:grpSp>
          <p:nvGrpSpPr>
            <p:cNvPr id="1654" name="Group 165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6" name="Rectangle 165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2" name="Straight Connector 166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59" name="Rectangle 165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0" name="Rectangle 165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55" name="Rectangle 165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/>
                </a:rPr>
                <a:t>web:1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475AA5EA-0C4B-4B2A-9D3A-96115E1AB387}"/>
              </a:ext>
            </a:extLst>
          </p:cNvPr>
          <p:cNvGrpSpPr/>
          <p:nvPr/>
        </p:nvGrpSpPr>
        <p:grpSpPr>
          <a:xfrm>
            <a:off x="11009320" y="1570781"/>
            <a:ext cx="735391" cy="453061"/>
            <a:chOff x="3240661" y="1005909"/>
            <a:chExt cx="540854" cy="333210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7FF03CE-70EE-46CC-B4A7-31CF7340405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2C0B01D-6C39-416F-91E7-D30B348EE787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1CD01C-F256-45CC-A52E-B9BC4410515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DC9833C1-1C6A-42A7-84F1-60959CBE385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7CD64795-65A6-4DC5-AF64-F8AB8620889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211A406C-E538-41F3-9494-6F511C0B9B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3C01A3EA-024D-4E90-94E8-B60004207DD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42188D58-100D-4654-88B8-4CD9C749891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B012AB88-E06C-4249-8318-C5BA8B06214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AB2670C8-B639-4F6C-91DB-F03891A5074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667648A5-247D-4123-AC81-535A36A8080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71FFD68E-EFEF-467F-B3EB-E328D161FCDA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5C5D7D6C-A5C3-4556-A23B-41E552C2595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3FE9DC63-9283-4363-9647-D9118D5026D4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0C4AFD8-5054-45D5-A569-B8DD7ABF3A0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48F5B254-5192-423B-AABC-92E1EFB360B3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7154BC75-ABEA-49E3-A497-E1B17EB3A40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353535"/>
                  </a:solidFill>
                  <a:latin typeface="Calibri"/>
                </a:rPr>
                <a:t>cache:1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BDEFC2E-9795-4850-84B7-CC5396AB11EF}"/>
              </a:ext>
            </a:extLst>
          </p:cNvPr>
          <p:cNvGrpSpPr/>
          <p:nvPr/>
        </p:nvGrpSpPr>
        <p:grpSpPr>
          <a:xfrm>
            <a:off x="8895614" y="2131335"/>
            <a:ext cx="2884431" cy="1665913"/>
            <a:chOff x="4156030" y="3448050"/>
            <a:chExt cx="2060234" cy="1191294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35175F28-89CB-44DD-8447-39A0E3526FC1}"/>
                </a:ext>
              </a:extLst>
            </p:cNvPr>
            <p:cNvSpPr/>
            <p:nvPr/>
          </p:nvSpPr>
          <p:spPr>
            <a:xfrm>
              <a:off x="4156030" y="3562350"/>
              <a:ext cx="2060234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43284">
                <a:defRPr/>
              </a:pPr>
              <a:endParaRPr lang="en-US" sz="2448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487" name="Flowchart: Alternate Process 486">
              <a:extLst>
                <a:ext uri="{FF2B5EF4-FFF2-40B4-BE49-F238E27FC236}">
                  <a16:creationId xmlns:a16="http://schemas.microsoft.com/office/drawing/2014/main" id="{FA2EE260-CD29-4897-98F8-8A8A677A90AC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43284">
                <a:defRPr/>
              </a:pPr>
              <a:r>
                <a:rPr lang="en-US" sz="1496" b="1" kern="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HOST-B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E374A9F-7554-4D4B-B49E-AA1FC686362E}"/>
              </a:ext>
            </a:extLst>
          </p:cNvPr>
          <p:cNvGrpSpPr/>
          <p:nvPr/>
        </p:nvGrpSpPr>
        <p:grpSpPr>
          <a:xfrm>
            <a:off x="10280036" y="2491641"/>
            <a:ext cx="735391" cy="453061"/>
            <a:chOff x="3240661" y="1005909"/>
            <a:chExt cx="540854" cy="333210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97514C1-D6BC-417F-96CB-146968CC7CC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26F32946-D678-4853-94FC-CC6290959649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297262E3-8E21-4785-8A47-7903D232842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0897AB46-1855-48CE-9D69-CEF10E12E318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7B92D8E9-1840-4E9F-9517-AA53DFA96FD5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E2A3B3F2-3DDF-4ED2-89FD-7679D9DFEAE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B2947C88-1DE0-4081-A4CD-1DBC2BF450CB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1D93822E-5D21-4CCA-8A66-8E951ADFB6A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27BA85C7-E1BB-4A50-A262-9766E697D1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F0D6B110-466F-479D-B8D5-B3CE473BDF9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57B651C4-B62B-4089-A862-7C82ECBF8032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7EF961D9-808C-4995-A670-4D237D166FC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EB2C0646-5D83-4142-BC63-602E959AE99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A4C2DF3-FAE9-43CC-AD46-0B6A5CEC42DC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927AB000-ACE5-4392-944B-89117161463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728DB70-7C84-441D-B125-3C2A5770168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A19CA2A-57BC-4DFD-8EE2-721F49AA95F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353535"/>
                  </a:solidFill>
                  <a:latin typeface="Calibri"/>
                </a:rPr>
                <a:t>api:1</a:t>
              </a: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51B42A7-4222-4E1F-B4DD-D73A318CC308}"/>
              </a:ext>
            </a:extLst>
          </p:cNvPr>
          <p:cNvGrpSpPr/>
          <p:nvPr/>
        </p:nvGrpSpPr>
        <p:grpSpPr>
          <a:xfrm>
            <a:off x="10280036" y="2902485"/>
            <a:ext cx="735391" cy="453061"/>
            <a:chOff x="3240661" y="1005909"/>
            <a:chExt cx="540854" cy="333210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A2A00BAB-1B5B-4EE8-80B1-84920AEABE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E22626DA-157A-4E8F-8673-B05751BC96F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CD2111F8-AF69-4A84-B57F-DDB7F608E1A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79937C-A412-41F3-8B30-73971B3659A2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29216E48-6C43-499C-9468-1008CA450C3D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D6F385A9-35F6-4265-9BD3-11C8AC0D856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A41127C7-B6D2-4525-8131-685D8CB76FEC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C6B8CDD7-694F-4D66-B4E1-28954D94151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0D9BC4C-3B44-4C71-A51F-B9FC64E9193A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2508F89E-B9E0-4D4F-99E0-06B7D9C8941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DCC1A7C8-3FBF-49D2-B198-063B9347AB7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7A73A6FE-11BE-4EB5-9F7E-73AA9FBA9AD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7E0C1F0A-92A6-490A-9B57-12A2760FB1CA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153F2403-904E-4F8F-A0E0-A4C1E3F0B859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D81B29A6-A8F5-48F1-B781-53D66847E77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7FD056EE-0AF9-4D52-977F-ACFC2A8EC38E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D1FAD10-845B-424C-A1BA-135BC74DCEE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353535"/>
                  </a:solidFill>
                  <a:latin typeface="Calibri"/>
                </a:rPr>
                <a:t>cache:1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48AE373A-CF84-48A3-94E7-9BDA85F97B31}"/>
              </a:ext>
            </a:extLst>
          </p:cNvPr>
          <p:cNvGrpSpPr/>
          <p:nvPr/>
        </p:nvGrpSpPr>
        <p:grpSpPr>
          <a:xfrm>
            <a:off x="11016700" y="2491641"/>
            <a:ext cx="735391" cy="453061"/>
            <a:chOff x="3240661" y="1005909"/>
            <a:chExt cx="540854" cy="333210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2F639D5D-9039-46D5-83F0-1A1CE98D728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D1CD045-3195-469C-AA31-034871DF91D2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37449C19-D094-4437-BFEA-8A80F3DB784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030DD284-108B-4E80-9543-2A83F5A42B0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65DD3C41-1ED9-4AF2-9C18-0AF06D4C7987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E44630E5-DEC0-40D8-8C00-8B98F6DF294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3F7DB5C4-BE31-4484-84A8-0F628783607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E4FDFA14-888D-48EC-A0AC-520FA7A5969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7A79F771-0FC3-4D21-8721-ACC3088F637F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CD85CDB-48E4-4D69-B2F9-9F75F239BAA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B02981D-3FF3-41B9-B058-A66C3C5CFBA1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CE3B17A-DE9B-482F-BED0-B1E72C1A8A3F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2C6F5BC7-EEA8-4474-B2C4-A56A992DDC6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C42D1F18-B5F3-400D-A808-7A0C60162665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25747267-AD52-488C-8CCE-B27B0226BD1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847F612D-BB00-48D6-AC71-307CC8FEF00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38E0E55-D73C-425F-91A4-9D94580988B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353535"/>
                  </a:solidFill>
                  <a:latin typeface="Calibri"/>
                </a:rPr>
                <a:t>api:1</a:t>
              </a: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C24CB6A1-2858-49B4-86F0-43B9F66A8BE3}"/>
              </a:ext>
            </a:extLst>
          </p:cNvPr>
          <p:cNvGrpSpPr/>
          <p:nvPr/>
        </p:nvGrpSpPr>
        <p:grpSpPr>
          <a:xfrm>
            <a:off x="11016700" y="2901925"/>
            <a:ext cx="735391" cy="453061"/>
            <a:chOff x="3240661" y="1005909"/>
            <a:chExt cx="540854" cy="3332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80836AE-D2C6-493B-AB8C-4147193B42A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9CBC11BA-C081-42F1-B718-7847665AEEA0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C109340A-D0D6-40BA-B18A-00B3CA9131D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3792D254-EB20-474A-8E2C-617663FA48DF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D65EA43A-BB68-46CD-A1A9-B7CE6C2B0911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A01AD31F-17CB-4597-A884-D1D26090E82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D187A2EE-CAEF-4618-855F-9FAACC74F005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58FAAD5D-A7AC-4F93-9AC0-0030715C0CC3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A97CCFA3-425C-49E4-AA85-E7F722E360C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D9319882-8B45-4DC3-839F-D14E7A5EAA1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EAD0812-17B9-437B-823E-3722EFDA67B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9ED33E77-01BE-4F74-86BC-AF3F7B5F5F2B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744ECBF2-861D-410C-9EA7-D3632F961EB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A3732E4-1DD1-4659-B4B1-FD4F553A0CBD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5C9C433-26FA-49C0-8394-9B95F5FCD4C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FFEAD984-8318-406F-AEA8-4E0587D2AC2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77A53C2-E837-4F49-9FB2-BA895F1C56E5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353535"/>
                  </a:solidFill>
                  <a:latin typeface="Calibri"/>
                </a:rPr>
                <a:t>cache:1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9CF546A-D308-4843-901B-DB0FB0F0A2A8}"/>
              </a:ext>
            </a:extLst>
          </p:cNvPr>
          <p:cNvGrpSpPr/>
          <p:nvPr/>
        </p:nvGrpSpPr>
        <p:grpSpPr>
          <a:xfrm>
            <a:off x="8902995" y="3866224"/>
            <a:ext cx="2877051" cy="1665913"/>
            <a:chOff x="4156030" y="3448050"/>
            <a:chExt cx="2054962" cy="1191294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26913693-C4CC-49DC-BBFC-4F96037ADAE6}"/>
                </a:ext>
              </a:extLst>
            </p:cNvPr>
            <p:cNvSpPr/>
            <p:nvPr/>
          </p:nvSpPr>
          <p:spPr>
            <a:xfrm>
              <a:off x="4156030" y="3562350"/>
              <a:ext cx="2054962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43284">
                <a:defRPr/>
              </a:pPr>
              <a:endParaRPr lang="en-US" sz="2448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98" name="Flowchart: Alternate Process 597">
              <a:extLst>
                <a:ext uri="{FF2B5EF4-FFF2-40B4-BE49-F238E27FC236}">
                  <a16:creationId xmlns:a16="http://schemas.microsoft.com/office/drawing/2014/main" id="{B39850BF-CE20-4510-A9AF-538F0589324E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43284">
                <a:defRPr/>
              </a:pPr>
              <a:r>
                <a:rPr lang="en-US" sz="1496" b="1" kern="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HOST-C</a:t>
              </a: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3643303-3199-47E5-B558-05BF8996A92F}"/>
              </a:ext>
            </a:extLst>
          </p:cNvPr>
          <p:cNvGrpSpPr/>
          <p:nvPr/>
        </p:nvGrpSpPr>
        <p:grpSpPr>
          <a:xfrm>
            <a:off x="10287416" y="4630279"/>
            <a:ext cx="735391" cy="453061"/>
            <a:chOff x="3240661" y="1005909"/>
            <a:chExt cx="540854" cy="333210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BEB209DD-C6BF-4E63-B1ED-68096F32BC9D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40614727-2B1E-4C6F-B9A6-194CC44BD035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B0C2155A-B6AE-44CB-BB5E-75BD99F5383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8FC4203-5A9D-47A2-AD20-F3ACFF0A993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34297296-88AA-4C59-9B7C-8C85A0ACAB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A85899D2-2EB0-42C9-9B17-F17441339DE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BEF511CB-1288-4A5B-A773-37BA165BF5B8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08259F11-EE59-4446-8809-DF7AE672D95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385AC9F2-8FD0-4FD0-9438-2F168D124BB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F58AA554-B53E-4566-8F31-60D79B938BDC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198420ED-0DF3-40D4-A6D6-1502DB97292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095676B1-8757-4072-A437-5D9F81178BF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AEE8CA79-C0A6-4861-BAFA-9C2B5667C46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0613257-19A6-48A2-93FD-23658641D6B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03DD8362-0F8B-48CD-93AA-D86CCA222840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B37120B6-14C9-41D3-BDBC-0B35598DC96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7EAC41A0-DAAB-444C-A44D-8470EAA4F8D2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353535"/>
                  </a:solidFill>
                  <a:latin typeface="Calibri"/>
                </a:rPr>
                <a:t>cache:1</a:t>
              </a: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2D8ACAE-B30B-4508-A3DF-873D6DB97B89}"/>
              </a:ext>
            </a:extLst>
          </p:cNvPr>
          <p:cNvGrpSpPr/>
          <p:nvPr/>
        </p:nvGrpSpPr>
        <p:grpSpPr>
          <a:xfrm>
            <a:off x="10287416" y="4216308"/>
            <a:ext cx="735391" cy="453061"/>
            <a:chOff x="3240661" y="1005909"/>
            <a:chExt cx="540854" cy="333210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E4F45113-FF3F-4E6A-9664-1D8D2E3E97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4AEF4DD4-5154-44E6-8A74-BEDB58F90D9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1AB64F00-EEBC-4289-9942-DD7265EFAFCB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A75DD98D-1847-43BA-BCBC-D1E44D20B2B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A8E4F64-A386-4272-997A-1264F913F31F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1EEB9503-A570-4CE0-9D49-BCE544C166B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A747415-7B74-4F8E-A333-6BAD681A3FA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4C981DB9-B828-4545-A5B6-8C5B2B4ED1F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D3114C4F-C4D4-42B9-98E8-D5C4B8D3E19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D535AEDA-6A5A-489F-A438-A21B5E2BC73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102651DB-9756-4DD3-97F9-A5D9158F320B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85A4D083-79B7-482C-B892-EABBA1FE19E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A31CCE6F-D63C-4493-A375-A9DCAE5F1E3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7D7F07D7-F544-4CA7-85EA-F3CBD44A2A7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AF52D6C5-F596-437B-B67B-9600EF5E961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84AA2D3B-3436-4B70-A10B-E39A71192BB9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F149E8A4-D810-4278-AC14-13C56AE3F31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353535"/>
                  </a:solidFill>
                  <a:latin typeface="Calibri"/>
                </a:rPr>
                <a:t>api:1</a:t>
              </a:r>
            </a:p>
          </p:txBody>
        </p: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455D86C-A3CB-4263-83DC-D71AB0D68C1C}"/>
              </a:ext>
            </a:extLst>
          </p:cNvPr>
          <p:cNvGrpSpPr/>
          <p:nvPr/>
        </p:nvGrpSpPr>
        <p:grpSpPr>
          <a:xfrm>
            <a:off x="11024080" y="4630279"/>
            <a:ext cx="735391" cy="453061"/>
            <a:chOff x="3240661" y="1005909"/>
            <a:chExt cx="540854" cy="333210"/>
          </a:xfrm>
        </p:grpSpPr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2F05B247-5773-460D-BA76-B2F2B43441BA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5082AC53-84B9-4B28-9AB4-E0919DA5477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401EE0B3-E46F-4757-AEAA-BBB3B7E7A72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EF7B0B6-4781-4D7D-A3D0-CD3F9E50555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792C117-3918-4B3C-AAF9-46C162209DA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A4380A3C-09E5-4CD6-B88C-245FD378E11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5882EF2-A1D4-4AA8-AACA-221E6228BCAA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FF3193D9-109C-4F1D-A7DF-2AFDD8F0737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BFBC5B20-7058-4BC7-A3D6-87C607CEDB3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B5331952-1ADE-417B-AE15-7F1AC40F06CA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7C4C1303-C892-4E97-942F-9570204AA3C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DF9BEF95-6B46-4C13-B6D6-DA39E81B6D4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9FE40751-F014-4930-916A-8D22999B624D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E20B93C6-58EE-424D-BDC9-E2FF6B748C63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E2644066-662F-4013-A045-D381164167D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7CD5CC4E-4804-4325-B1AB-D4442B65E7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E01B3AA8-598D-447F-85D0-1B3CBF6B6CC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353535"/>
                  </a:solidFill>
                  <a:latin typeface="Calibri"/>
                </a:rPr>
                <a:t>cache:1</a:t>
              </a: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A6EDF266-E5E0-452B-AF70-58509EF10E0D}"/>
              </a:ext>
            </a:extLst>
          </p:cNvPr>
          <p:cNvGrpSpPr/>
          <p:nvPr/>
        </p:nvGrpSpPr>
        <p:grpSpPr>
          <a:xfrm>
            <a:off x="11024080" y="4216308"/>
            <a:ext cx="735391" cy="453061"/>
            <a:chOff x="3240661" y="1005909"/>
            <a:chExt cx="540854" cy="333210"/>
          </a:xfrm>
        </p:grpSpPr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DAA5F8C1-49BA-4151-B229-894FE2FA1C26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14A64E39-9096-45CD-AF40-7FA920C8AD8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14956C43-C119-4D7A-964D-0E5FD27B3F7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F23D3BB3-7160-465A-B6DD-97E4B9B78AAA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5CBF6B2E-A21B-4C1E-A58F-D7CEDF4D757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877FA19D-E106-4F15-B23F-2CBB8D41812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F649C8C4-F901-4DD8-AD0B-A2CDD500781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B1F28E71-F97D-44CA-97F1-967A270F38E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E250D45-7B99-4A88-AAAB-698D4CD2065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7692B209-22A1-4DCE-88C3-E6948A22027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42488A63-F6C0-4DA1-8FCF-14687A479407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73A65581-206A-4AAD-A473-E4357B6F799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369C0898-5666-449C-8403-3F0BB978FBA7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EB49971A-CD80-453E-8816-34C263BEC66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3B9269A3-D342-44A4-9A94-2147F0A4F24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B57CD542-5732-4640-A5EE-2DC793D0F28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7CCD053-0AC2-44B3-868F-A2E962BD17DE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353535"/>
                  </a:solidFill>
                  <a:latin typeface="Calibri"/>
                </a:rPr>
                <a:t>api:1</a:t>
              </a:r>
            </a:p>
          </p:txBody>
        </p:sp>
      </p:grpSp>
      <p:sp>
        <p:nvSpPr>
          <p:cNvPr id="708" name="Rectangle 707">
            <a:extLst>
              <a:ext uri="{FF2B5EF4-FFF2-40B4-BE49-F238E27FC236}">
                <a16:creationId xmlns:a16="http://schemas.microsoft.com/office/drawing/2014/main" id="{CDBAE918-4F61-43D3-B89C-8AAA1586E8A5}"/>
              </a:ext>
            </a:extLst>
          </p:cNvPr>
          <p:cNvSpPr/>
          <p:nvPr/>
        </p:nvSpPr>
        <p:spPr>
          <a:xfrm>
            <a:off x="8923629" y="945660"/>
            <a:ext cx="1319076" cy="107818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43284">
              <a:defRPr/>
            </a:pPr>
            <a:endParaRPr lang="en-US" sz="2448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07" name="Flowchart: Alternate Process 706">
            <a:extLst>
              <a:ext uri="{FF2B5EF4-FFF2-40B4-BE49-F238E27FC236}">
                <a16:creationId xmlns:a16="http://schemas.microsoft.com/office/drawing/2014/main" id="{F63F8A07-B38E-48CE-B137-A8BF67F1F136}"/>
              </a:ext>
            </a:extLst>
          </p:cNvPr>
          <p:cNvSpPr/>
          <p:nvPr/>
        </p:nvSpPr>
        <p:spPr>
          <a:xfrm>
            <a:off x="8929466" y="769792"/>
            <a:ext cx="1032125" cy="26179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43284">
              <a:defRPr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0B295AC2-2B37-4EAE-A42A-C4826A17ED46}"/>
              </a:ext>
            </a:extLst>
          </p:cNvPr>
          <p:cNvSpPr/>
          <p:nvPr/>
        </p:nvSpPr>
        <p:spPr>
          <a:xfrm>
            <a:off x="8941312" y="2679826"/>
            <a:ext cx="1319076" cy="107818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43284">
              <a:defRPr/>
            </a:pPr>
            <a:endParaRPr lang="en-US" sz="2448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3" name="Flowchart: Alternate Process 712">
            <a:extLst>
              <a:ext uri="{FF2B5EF4-FFF2-40B4-BE49-F238E27FC236}">
                <a16:creationId xmlns:a16="http://schemas.microsoft.com/office/drawing/2014/main" id="{0C9BFD05-AECE-444C-B340-8CFACF0FBD89}"/>
              </a:ext>
            </a:extLst>
          </p:cNvPr>
          <p:cNvSpPr/>
          <p:nvPr/>
        </p:nvSpPr>
        <p:spPr>
          <a:xfrm>
            <a:off x="8947147" y="2503958"/>
            <a:ext cx="1032125" cy="26179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43284">
              <a:defRPr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75DB38AB-91D9-4612-B2BF-4E84CFF1CC4B}"/>
              </a:ext>
            </a:extLst>
          </p:cNvPr>
          <p:cNvSpPr/>
          <p:nvPr/>
        </p:nvSpPr>
        <p:spPr>
          <a:xfrm>
            <a:off x="8958994" y="4413992"/>
            <a:ext cx="1319076" cy="107818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43284">
              <a:defRPr/>
            </a:pPr>
            <a:endParaRPr lang="en-US" sz="2448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8" name="Flowchart: Alternate Process 717">
            <a:extLst>
              <a:ext uri="{FF2B5EF4-FFF2-40B4-BE49-F238E27FC236}">
                <a16:creationId xmlns:a16="http://schemas.microsoft.com/office/drawing/2014/main" id="{40B065B7-5E5B-459B-93F7-371BE578C8BB}"/>
              </a:ext>
            </a:extLst>
          </p:cNvPr>
          <p:cNvSpPr/>
          <p:nvPr/>
        </p:nvSpPr>
        <p:spPr>
          <a:xfrm>
            <a:off x="8964830" y="4238126"/>
            <a:ext cx="1032125" cy="26179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43284">
              <a:defRPr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24" name="Flowchart: Alternate Process 723">
            <a:extLst>
              <a:ext uri="{FF2B5EF4-FFF2-40B4-BE49-F238E27FC236}">
                <a16:creationId xmlns:a16="http://schemas.microsoft.com/office/drawing/2014/main" id="{213B451D-F318-41FA-8928-A88E160B3432}"/>
              </a:ext>
            </a:extLst>
          </p:cNvPr>
          <p:cNvSpPr/>
          <p:nvPr/>
        </p:nvSpPr>
        <p:spPr>
          <a:xfrm>
            <a:off x="7304281" y="396444"/>
            <a:ext cx="852702" cy="5135695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43284">
              <a:defRPr/>
            </a:pPr>
            <a:endParaRPr lang="en-US" sz="1496" b="1" kern="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385" name="Can 220"/>
          <p:cNvSpPr/>
          <p:nvPr/>
        </p:nvSpPr>
        <p:spPr>
          <a:xfrm>
            <a:off x="7333317" y="4194760"/>
            <a:ext cx="790647" cy="1194786"/>
          </a:xfrm>
          <a:prstGeom prst="ca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43284">
              <a:defRPr/>
            </a:pPr>
            <a:endParaRPr lang="en-US" sz="2448" kern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5DDECB-A17A-4956-8FF9-CEA0EF13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72752" y="2607532"/>
            <a:ext cx="580539" cy="58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A1E4EC40-18A7-4F9A-B5A5-B35AF6470452}"/>
              </a:ext>
            </a:extLst>
          </p:cNvPr>
          <p:cNvSpPr/>
          <p:nvPr/>
        </p:nvSpPr>
        <p:spPr bwMode="auto">
          <a:xfrm>
            <a:off x="2224566" y="818768"/>
            <a:ext cx="1635805" cy="1136511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1421" algn="l"/>
                <a:tab pos="914247" algn="l"/>
              </a:tabLst>
              <a:defRPr/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Deploy:</a:t>
            </a:r>
          </a:p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1421" algn="l"/>
                <a:tab pos="914247" algn="l"/>
              </a:tabLst>
              <a:defRPr/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1421" algn="l"/>
                <a:tab pos="914247" algn="l"/>
              </a:tabLst>
              <a:defRPr/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api:1	x3</a:t>
            </a:r>
          </a:p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1421" algn="l"/>
                <a:tab pos="914247" algn="l"/>
              </a:tabLst>
              <a:defRPr/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cache:1	x4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5D1914-8461-4C34-8B45-5051B329DD1F}"/>
              </a:ext>
            </a:extLst>
          </p:cNvPr>
          <p:cNvCxnSpPr/>
          <p:nvPr/>
        </p:nvCxnSpPr>
        <p:spPr>
          <a:xfrm>
            <a:off x="3780184" y="1387023"/>
            <a:ext cx="3516460" cy="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0" name="Rectangle: Top Corners One Rounded and One Snipped 729">
            <a:extLst>
              <a:ext uri="{FF2B5EF4-FFF2-40B4-BE49-F238E27FC236}">
                <a16:creationId xmlns:a16="http://schemas.microsoft.com/office/drawing/2014/main" id="{9B33B784-45BD-4F93-9801-1D61BA406156}"/>
              </a:ext>
            </a:extLst>
          </p:cNvPr>
          <p:cNvSpPr/>
          <p:nvPr/>
        </p:nvSpPr>
        <p:spPr bwMode="auto">
          <a:xfrm>
            <a:off x="7362352" y="1150523"/>
            <a:ext cx="580539" cy="580539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27" rIns="0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5553" algn="l"/>
                <a:tab pos="401572" algn="l"/>
              </a:tabLst>
              <a:defRPr/>
            </a:pPr>
            <a:r>
              <a: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Foo:</a:t>
            </a:r>
          </a:p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5553" algn="l"/>
                <a:tab pos="401572" algn="l"/>
              </a:tabLst>
              <a:defRPr/>
            </a:pPr>
            <a:r>
              <a: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5553" algn="l"/>
                <a:tab pos="401572" algn="l"/>
              </a:tabLst>
              <a:defRPr/>
            </a:pPr>
            <a:r>
              <a: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api:1	x3</a:t>
            </a:r>
          </a:p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5553" algn="l"/>
                <a:tab pos="401572" algn="l"/>
              </a:tabLst>
              <a:defRPr/>
            </a:pPr>
            <a:r>
              <a: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cache:1	x4</a:t>
            </a:r>
          </a:p>
        </p:txBody>
      </p: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AE9C63D6-BAF5-4984-83D8-961F870DDEFE}"/>
              </a:ext>
            </a:extLst>
          </p:cNvPr>
          <p:cNvCxnSpPr>
            <a:cxnSpLocks/>
            <a:stCxn id="724" idx="3"/>
            <a:endCxn id="1376" idx="1"/>
          </p:cNvCxnSpPr>
          <p:nvPr/>
        </p:nvCxnSpPr>
        <p:spPr>
          <a:xfrm flipV="1">
            <a:off x="8156982" y="556280"/>
            <a:ext cx="731249" cy="240801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CC27BE56-8AFA-4F03-85A6-235DE1090F84}"/>
              </a:ext>
            </a:extLst>
          </p:cNvPr>
          <p:cNvCxnSpPr>
            <a:cxnSpLocks/>
            <a:stCxn id="724" idx="3"/>
            <a:endCxn id="487" idx="1"/>
          </p:cNvCxnSpPr>
          <p:nvPr/>
        </p:nvCxnSpPr>
        <p:spPr>
          <a:xfrm flipV="1">
            <a:off x="8156983" y="2291172"/>
            <a:ext cx="738631" cy="673118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48AE10D-366A-4A2A-A8E8-E1CB65A37219}"/>
              </a:ext>
            </a:extLst>
          </p:cNvPr>
          <p:cNvSpPr/>
          <p:nvPr/>
        </p:nvSpPr>
        <p:spPr bwMode="auto">
          <a:xfrm>
            <a:off x="8256593" y="1902935"/>
            <a:ext cx="4032125" cy="2149006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26696372-8FB1-450A-90AA-27A56F967D26}"/>
              </a:ext>
            </a:extLst>
          </p:cNvPr>
          <p:cNvCxnSpPr>
            <a:cxnSpLocks/>
            <a:stCxn id="724" idx="3"/>
            <a:endCxn id="598" idx="1"/>
          </p:cNvCxnSpPr>
          <p:nvPr/>
        </p:nvCxnSpPr>
        <p:spPr>
          <a:xfrm>
            <a:off x="8156982" y="2964289"/>
            <a:ext cx="746012" cy="1061773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6" name="Rectangle 755">
            <a:extLst>
              <a:ext uri="{FF2B5EF4-FFF2-40B4-BE49-F238E27FC236}">
                <a16:creationId xmlns:a16="http://schemas.microsoft.com/office/drawing/2014/main" id="{D23B2C4A-24D9-4B2B-B8BC-313A83A3FD80}"/>
              </a:ext>
            </a:extLst>
          </p:cNvPr>
          <p:cNvSpPr/>
          <p:nvPr/>
        </p:nvSpPr>
        <p:spPr>
          <a:xfrm>
            <a:off x="1663014" y="4098433"/>
            <a:ext cx="440864" cy="2238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>
              <a:defRPr/>
            </a:pPr>
            <a:r>
              <a:rPr lang="en-US" sz="1000" kern="0" dirty="0">
                <a:solidFill>
                  <a:srgbClr val="353535"/>
                </a:solidFill>
                <a:latin typeface="Calibri"/>
              </a:rPr>
              <a:t>api:1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A03718C7-C372-4575-B925-E69EEA5973C1}"/>
              </a:ext>
            </a:extLst>
          </p:cNvPr>
          <p:cNvSpPr/>
          <p:nvPr/>
        </p:nvSpPr>
        <p:spPr>
          <a:xfrm>
            <a:off x="1644821" y="3973186"/>
            <a:ext cx="440864" cy="2238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>
              <a:defRPr/>
            </a:pPr>
            <a:r>
              <a:rPr lang="en-US" sz="1000" kern="0" dirty="0">
                <a:solidFill>
                  <a:srgbClr val="FFFFFF"/>
                </a:solidFill>
                <a:latin typeface="Calibri"/>
              </a:rPr>
              <a:t>web:1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A9C0C-F3DC-4607-B974-79589A6524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57937" y="3443269"/>
          <a:ext cx="824822" cy="1111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22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Image</a:t>
                      </a:r>
                    </a:p>
                  </a:txBody>
                  <a:tcPr marL="91427" marR="91427" marT="45714" marB="45714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web:1</a:t>
                      </a:r>
                    </a:p>
                  </a:txBody>
                  <a:tcPr marL="91427" marR="91427" marT="45714" marB="45714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api:1</a:t>
                      </a:r>
                    </a:p>
                  </a:txBody>
                  <a:tcPr marL="91427" marR="91427" marT="45714" marB="45714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cache:1</a:t>
                      </a:r>
                    </a:p>
                  </a:txBody>
                  <a:tcPr marL="91427" marR="91427" marT="45714" marB="45714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sp>
        <p:nvSpPr>
          <p:cNvPr id="732" name="Rectangle 731">
            <a:extLst>
              <a:ext uri="{FF2B5EF4-FFF2-40B4-BE49-F238E27FC236}">
                <a16:creationId xmlns:a16="http://schemas.microsoft.com/office/drawing/2014/main" id="{C78DA87A-78D2-43C2-92FE-D733EFBD04D3}"/>
              </a:ext>
            </a:extLst>
          </p:cNvPr>
          <p:cNvSpPr/>
          <p:nvPr/>
        </p:nvSpPr>
        <p:spPr>
          <a:xfrm>
            <a:off x="5654406" y="2817668"/>
            <a:ext cx="440864" cy="2238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>
              <a:defRPr/>
            </a:pPr>
            <a:r>
              <a:rPr lang="en-US" sz="1000" kern="0" dirty="0">
                <a:solidFill>
                  <a:srgbClr val="353535"/>
                </a:solidFill>
                <a:latin typeface="Calibri"/>
              </a:rPr>
              <a:t>api:1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EE548FF5-9F19-40E7-A4CC-F18EA7D1EE4E}"/>
              </a:ext>
            </a:extLst>
          </p:cNvPr>
          <p:cNvSpPr/>
          <p:nvPr/>
        </p:nvSpPr>
        <p:spPr>
          <a:xfrm>
            <a:off x="5654406" y="2817668"/>
            <a:ext cx="440864" cy="2238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>
              <a:defRPr/>
            </a:pPr>
            <a:r>
              <a:rPr lang="en-US" sz="1000" kern="0" dirty="0">
                <a:solidFill>
                  <a:srgbClr val="353535"/>
                </a:solidFill>
                <a:latin typeface="Calibri"/>
              </a:rPr>
              <a:t>cache:1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CAE9EE5-D2F0-4761-A0FC-D19413A19E6A}"/>
              </a:ext>
            </a:extLst>
          </p:cNvPr>
          <p:cNvSpPr/>
          <p:nvPr/>
        </p:nvSpPr>
        <p:spPr>
          <a:xfrm>
            <a:off x="5654406" y="2817668"/>
            <a:ext cx="440864" cy="2238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>
              <a:defRPr/>
            </a:pPr>
            <a:r>
              <a:rPr lang="en-US" sz="1000" kern="0" dirty="0">
                <a:solidFill>
                  <a:srgbClr val="353535"/>
                </a:solidFill>
                <a:latin typeface="Calibri"/>
              </a:rPr>
              <a:t>api:1</a:t>
            </a: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B88E408-C4FC-4CE0-9A04-2F8242B5897B}"/>
              </a:ext>
            </a:extLst>
          </p:cNvPr>
          <p:cNvSpPr/>
          <p:nvPr/>
        </p:nvSpPr>
        <p:spPr>
          <a:xfrm>
            <a:off x="5654406" y="2817668"/>
            <a:ext cx="440864" cy="2238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>
              <a:defRPr/>
            </a:pPr>
            <a:r>
              <a:rPr lang="en-US" sz="1000" kern="0" dirty="0">
                <a:solidFill>
                  <a:srgbClr val="353535"/>
                </a:solidFill>
                <a:latin typeface="Calibri"/>
              </a:rPr>
              <a:t>cache:1</a:t>
            </a: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8FB01D48-A3B0-464E-8AC1-C40FAE12038B}"/>
              </a:ext>
            </a:extLst>
          </p:cNvPr>
          <p:cNvSpPr/>
          <p:nvPr/>
        </p:nvSpPr>
        <p:spPr>
          <a:xfrm>
            <a:off x="5658749" y="2817668"/>
            <a:ext cx="432178" cy="2238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>
              <a:defRPr/>
            </a:pPr>
            <a:r>
              <a:rPr lang="en-US" sz="1000" kern="0" dirty="0">
                <a:solidFill>
                  <a:srgbClr val="000000"/>
                </a:solidFill>
                <a:latin typeface="Calibri"/>
              </a:rPr>
              <a:t>cache:1</a:t>
            </a: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500DF5E9-4292-42BF-806E-AF9E161A257B}"/>
              </a:ext>
            </a:extLst>
          </p:cNvPr>
          <p:cNvSpPr/>
          <p:nvPr/>
        </p:nvSpPr>
        <p:spPr>
          <a:xfrm>
            <a:off x="5656963" y="2817666"/>
            <a:ext cx="440864" cy="2238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>
              <a:defRPr/>
            </a:pPr>
            <a:r>
              <a:rPr lang="en-US" sz="1000" kern="0" dirty="0">
                <a:solidFill>
                  <a:srgbClr val="353535"/>
                </a:solidFill>
                <a:latin typeface="Calibri"/>
              </a:rPr>
              <a:t>api:1</a:t>
            </a: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5E696055-1FB0-4FA8-ACFB-4B986261FDB2}"/>
              </a:ext>
            </a:extLst>
          </p:cNvPr>
          <p:cNvSpPr/>
          <p:nvPr/>
        </p:nvSpPr>
        <p:spPr>
          <a:xfrm>
            <a:off x="5654406" y="2817668"/>
            <a:ext cx="440864" cy="2238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>
              <a:defRPr/>
            </a:pPr>
            <a:r>
              <a:rPr lang="en-US" sz="1000" kern="0" dirty="0">
                <a:solidFill>
                  <a:srgbClr val="FFFFFF"/>
                </a:solidFill>
                <a:latin typeface="Calibri"/>
              </a:rPr>
              <a:t>web:1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47A0A-DE48-4551-97A4-3604361133CF}"/>
              </a:ext>
            </a:extLst>
          </p:cNvPr>
          <p:cNvSpPr/>
          <p:nvPr/>
        </p:nvSpPr>
        <p:spPr bwMode="auto">
          <a:xfrm>
            <a:off x="5566745" y="2795033"/>
            <a:ext cx="688126" cy="33811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2" name="Picture 721">
            <a:extLst>
              <a:ext uri="{FF2B5EF4-FFF2-40B4-BE49-F238E27FC236}">
                <a16:creationId xmlns:a16="http://schemas.microsoft.com/office/drawing/2014/main" id="{21602983-03E0-405A-A9A0-D1ABA05FF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186" y="2327096"/>
            <a:ext cx="1168081" cy="116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2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32253 -0.1652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3211 -0.1831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48148E-6 L -4.58333E-6 0.47292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0.26718 -0.24954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2477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0 L 0.30403 -0.24907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12454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0 L 0.26601 -0.21528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0764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0 L 0.2664 -0.00139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69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0 L 0.26601 0.03194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597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8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indefinite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1" dur="indefinite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indefinite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4" dur="indefinite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indefinite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7" dur="indefinite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indefinite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0" dur="indefinite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indefinite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3" dur="indefinite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indefinite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6" dur="indefinite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indefinite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9" dur="indefinite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indefinite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2" dur="indefinite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indefinite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5" dur="indefinite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0.26757 0.2463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12315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95833E-6 0 L 0.30781 0.2463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12315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0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12" grpId="0" animBg="1"/>
      <p:bldP spid="713" grpId="0" animBg="1"/>
      <p:bldP spid="717" grpId="0" animBg="1"/>
      <p:bldP spid="718" grpId="0" animBg="1"/>
      <p:bldP spid="5" grpId="0" animBg="1"/>
      <p:bldP spid="5" grpId="1" animBg="1"/>
      <p:bldP spid="730" grpId="0" animBg="1"/>
      <p:bldP spid="730" grpId="1" animBg="1"/>
      <p:bldP spid="13" grpId="0" animBg="1"/>
      <p:bldP spid="756" grpId="0" animBg="1"/>
      <p:bldP spid="756" grpId="1" animBg="1"/>
      <p:bldP spid="757" grpId="0" animBg="1"/>
      <p:bldP spid="757" grpId="1" animBg="1"/>
      <p:bldP spid="732" grpId="0" animBg="1"/>
      <p:bldP spid="733" grpId="0" animBg="1"/>
      <p:bldP spid="740" grpId="0" animBg="1"/>
      <p:bldP spid="740" grpId="1" animBg="1"/>
      <p:bldP spid="741" grpId="0" animBg="1"/>
      <p:bldP spid="741" grpId="1" animBg="1"/>
      <p:bldP spid="747" grpId="0" animBg="1"/>
      <p:bldP spid="748" grpId="0" animBg="1"/>
      <p:bldP spid="7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Rectangle 2047">
            <a:extLst>
              <a:ext uri="{FF2B5EF4-FFF2-40B4-BE49-F238E27FC236}">
                <a16:creationId xmlns:a16="http://schemas.microsoft.com/office/drawing/2014/main" id="{37816159-BEA7-4E2C-BBD3-5AD180CB12D7}"/>
              </a:ext>
            </a:extLst>
          </p:cNvPr>
          <p:cNvSpPr/>
          <p:nvPr/>
        </p:nvSpPr>
        <p:spPr>
          <a:xfrm>
            <a:off x="2480466" y="2187508"/>
            <a:ext cx="1750148" cy="1112046"/>
          </a:xfrm>
          <a:custGeom>
            <a:avLst/>
            <a:gdLst>
              <a:gd name="connsiteX0" fmla="*/ 0 w 2509520"/>
              <a:gd name="connsiteY0" fmla="*/ 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0 w 2509520"/>
              <a:gd name="connsiteY4" fmla="*/ 0 h 771471"/>
              <a:gd name="connsiteX0" fmla="*/ 617220 w 2509520"/>
              <a:gd name="connsiteY0" fmla="*/ 3124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617220 w 2509520"/>
              <a:gd name="connsiteY4" fmla="*/ 312420 h 771471"/>
              <a:gd name="connsiteX0" fmla="*/ 414020 w 2509520"/>
              <a:gd name="connsiteY0" fmla="*/ 76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414020 w 2509520"/>
              <a:gd name="connsiteY4" fmla="*/ 7620 h 771471"/>
              <a:gd name="connsiteX0" fmla="*/ 414020 w 2509520"/>
              <a:gd name="connsiteY0" fmla="*/ 0 h 763851"/>
              <a:gd name="connsiteX1" fmla="*/ 1788160 w 2509520"/>
              <a:gd name="connsiteY1" fmla="*/ 220980 h 763851"/>
              <a:gd name="connsiteX2" fmla="*/ 2509520 w 2509520"/>
              <a:gd name="connsiteY2" fmla="*/ 763851 h 763851"/>
              <a:gd name="connsiteX3" fmla="*/ 0 w 2509520"/>
              <a:gd name="connsiteY3" fmla="*/ 763851 h 763851"/>
              <a:gd name="connsiteX4" fmla="*/ 414020 w 2509520"/>
              <a:gd name="connsiteY4" fmla="*/ 0 h 763851"/>
              <a:gd name="connsiteX0" fmla="*/ 414020 w 2509520"/>
              <a:gd name="connsiteY0" fmla="*/ 2540 h 766391"/>
              <a:gd name="connsiteX1" fmla="*/ 2125980 w 2509520"/>
              <a:gd name="connsiteY1" fmla="*/ 0 h 766391"/>
              <a:gd name="connsiteX2" fmla="*/ 2509520 w 2509520"/>
              <a:gd name="connsiteY2" fmla="*/ 766391 h 766391"/>
              <a:gd name="connsiteX3" fmla="*/ 0 w 2509520"/>
              <a:gd name="connsiteY3" fmla="*/ 766391 h 766391"/>
              <a:gd name="connsiteX4" fmla="*/ 414020 w 2509520"/>
              <a:gd name="connsiteY4" fmla="*/ 2540 h 766391"/>
              <a:gd name="connsiteX0" fmla="*/ 414020 w 2509520"/>
              <a:gd name="connsiteY0" fmla="*/ 5080 h 768931"/>
              <a:gd name="connsiteX1" fmla="*/ 2125980 w 2509520"/>
              <a:gd name="connsiteY1" fmla="*/ 0 h 768931"/>
              <a:gd name="connsiteX2" fmla="*/ 2509520 w 2509520"/>
              <a:gd name="connsiteY2" fmla="*/ 768931 h 768931"/>
              <a:gd name="connsiteX3" fmla="*/ 0 w 2509520"/>
              <a:gd name="connsiteY3" fmla="*/ 768931 h 768931"/>
              <a:gd name="connsiteX4" fmla="*/ 414020 w 2509520"/>
              <a:gd name="connsiteY4" fmla="*/ 5080 h 768931"/>
              <a:gd name="connsiteX0" fmla="*/ 414020 w 2509520"/>
              <a:gd name="connsiteY0" fmla="*/ 1514 h 765365"/>
              <a:gd name="connsiteX1" fmla="*/ 1247657 w 2509520"/>
              <a:gd name="connsiteY1" fmla="*/ 0 h 765365"/>
              <a:gd name="connsiteX2" fmla="*/ 2509520 w 2509520"/>
              <a:gd name="connsiteY2" fmla="*/ 765365 h 765365"/>
              <a:gd name="connsiteX3" fmla="*/ 0 w 2509520"/>
              <a:gd name="connsiteY3" fmla="*/ 765365 h 765365"/>
              <a:gd name="connsiteX4" fmla="*/ 414020 w 2509520"/>
              <a:gd name="connsiteY4" fmla="*/ 1514 h 765365"/>
              <a:gd name="connsiteX0" fmla="*/ 414020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414020 w 1257165"/>
              <a:gd name="connsiteY4" fmla="*/ 1514 h 76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165" h="765365">
                <a:moveTo>
                  <a:pt x="414020" y="1514"/>
                </a:moveTo>
                <a:lnTo>
                  <a:pt x="1247657" y="0"/>
                </a:lnTo>
                <a:lnTo>
                  <a:pt x="1257165" y="763582"/>
                </a:lnTo>
                <a:lnTo>
                  <a:pt x="0" y="765365"/>
                </a:lnTo>
                <a:lnTo>
                  <a:pt x="414020" y="1514"/>
                </a:lnTo>
                <a:close/>
              </a:path>
            </a:pathLst>
          </a:custGeom>
          <a:solidFill>
            <a:srgbClr val="00BCF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31" name="Rectangle 2047">
            <a:extLst>
              <a:ext uri="{FF2B5EF4-FFF2-40B4-BE49-F238E27FC236}">
                <a16:creationId xmlns:a16="http://schemas.microsoft.com/office/drawing/2014/main" id="{0B24BC55-D810-43D1-94DE-814D6E2000A5}"/>
              </a:ext>
            </a:extLst>
          </p:cNvPr>
          <p:cNvSpPr/>
          <p:nvPr/>
        </p:nvSpPr>
        <p:spPr>
          <a:xfrm flipH="1">
            <a:off x="4212816" y="2182326"/>
            <a:ext cx="1752454" cy="1119818"/>
          </a:xfrm>
          <a:custGeom>
            <a:avLst/>
            <a:gdLst>
              <a:gd name="connsiteX0" fmla="*/ 0 w 2509520"/>
              <a:gd name="connsiteY0" fmla="*/ 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0 w 2509520"/>
              <a:gd name="connsiteY4" fmla="*/ 0 h 771471"/>
              <a:gd name="connsiteX0" fmla="*/ 617220 w 2509520"/>
              <a:gd name="connsiteY0" fmla="*/ 3124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617220 w 2509520"/>
              <a:gd name="connsiteY4" fmla="*/ 312420 h 771471"/>
              <a:gd name="connsiteX0" fmla="*/ 414020 w 2509520"/>
              <a:gd name="connsiteY0" fmla="*/ 76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414020 w 2509520"/>
              <a:gd name="connsiteY4" fmla="*/ 7620 h 771471"/>
              <a:gd name="connsiteX0" fmla="*/ 414020 w 2509520"/>
              <a:gd name="connsiteY0" fmla="*/ 0 h 763851"/>
              <a:gd name="connsiteX1" fmla="*/ 1788160 w 2509520"/>
              <a:gd name="connsiteY1" fmla="*/ 220980 h 763851"/>
              <a:gd name="connsiteX2" fmla="*/ 2509520 w 2509520"/>
              <a:gd name="connsiteY2" fmla="*/ 763851 h 763851"/>
              <a:gd name="connsiteX3" fmla="*/ 0 w 2509520"/>
              <a:gd name="connsiteY3" fmla="*/ 763851 h 763851"/>
              <a:gd name="connsiteX4" fmla="*/ 414020 w 2509520"/>
              <a:gd name="connsiteY4" fmla="*/ 0 h 763851"/>
              <a:gd name="connsiteX0" fmla="*/ 414020 w 2509520"/>
              <a:gd name="connsiteY0" fmla="*/ 2540 h 766391"/>
              <a:gd name="connsiteX1" fmla="*/ 2125980 w 2509520"/>
              <a:gd name="connsiteY1" fmla="*/ 0 h 766391"/>
              <a:gd name="connsiteX2" fmla="*/ 2509520 w 2509520"/>
              <a:gd name="connsiteY2" fmla="*/ 766391 h 766391"/>
              <a:gd name="connsiteX3" fmla="*/ 0 w 2509520"/>
              <a:gd name="connsiteY3" fmla="*/ 766391 h 766391"/>
              <a:gd name="connsiteX4" fmla="*/ 414020 w 2509520"/>
              <a:gd name="connsiteY4" fmla="*/ 2540 h 766391"/>
              <a:gd name="connsiteX0" fmla="*/ 414020 w 2509520"/>
              <a:gd name="connsiteY0" fmla="*/ 5080 h 768931"/>
              <a:gd name="connsiteX1" fmla="*/ 2125980 w 2509520"/>
              <a:gd name="connsiteY1" fmla="*/ 0 h 768931"/>
              <a:gd name="connsiteX2" fmla="*/ 2509520 w 2509520"/>
              <a:gd name="connsiteY2" fmla="*/ 768931 h 768931"/>
              <a:gd name="connsiteX3" fmla="*/ 0 w 2509520"/>
              <a:gd name="connsiteY3" fmla="*/ 768931 h 768931"/>
              <a:gd name="connsiteX4" fmla="*/ 414020 w 2509520"/>
              <a:gd name="connsiteY4" fmla="*/ 5080 h 768931"/>
              <a:gd name="connsiteX0" fmla="*/ 414020 w 2509520"/>
              <a:gd name="connsiteY0" fmla="*/ 1514 h 765365"/>
              <a:gd name="connsiteX1" fmla="*/ 1247657 w 2509520"/>
              <a:gd name="connsiteY1" fmla="*/ 0 h 765365"/>
              <a:gd name="connsiteX2" fmla="*/ 2509520 w 2509520"/>
              <a:gd name="connsiteY2" fmla="*/ 765365 h 765365"/>
              <a:gd name="connsiteX3" fmla="*/ 0 w 2509520"/>
              <a:gd name="connsiteY3" fmla="*/ 765365 h 765365"/>
              <a:gd name="connsiteX4" fmla="*/ 414020 w 2509520"/>
              <a:gd name="connsiteY4" fmla="*/ 1514 h 765365"/>
              <a:gd name="connsiteX0" fmla="*/ 414020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414020 w 1257165"/>
              <a:gd name="connsiteY4" fmla="*/ 1514 h 765365"/>
              <a:gd name="connsiteX0" fmla="*/ 384246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384246 w 1257165"/>
              <a:gd name="connsiteY4" fmla="*/ 1514 h 765365"/>
              <a:gd name="connsiteX0" fmla="*/ 369359 w 1242278"/>
              <a:gd name="connsiteY0" fmla="*/ 1514 h 767148"/>
              <a:gd name="connsiteX1" fmla="*/ 1232770 w 1242278"/>
              <a:gd name="connsiteY1" fmla="*/ 0 h 767148"/>
              <a:gd name="connsiteX2" fmla="*/ 1242278 w 1242278"/>
              <a:gd name="connsiteY2" fmla="*/ 763582 h 767148"/>
              <a:gd name="connsiteX3" fmla="*/ 0 w 1242278"/>
              <a:gd name="connsiteY3" fmla="*/ 767148 h 767148"/>
              <a:gd name="connsiteX4" fmla="*/ 369359 w 1242278"/>
              <a:gd name="connsiteY4" fmla="*/ 1514 h 767148"/>
              <a:gd name="connsiteX0" fmla="*/ 369359 w 1258822"/>
              <a:gd name="connsiteY0" fmla="*/ 5080 h 770714"/>
              <a:gd name="connsiteX1" fmla="*/ 1258822 w 1258822"/>
              <a:gd name="connsiteY1" fmla="*/ 0 h 770714"/>
              <a:gd name="connsiteX2" fmla="*/ 1242278 w 1258822"/>
              <a:gd name="connsiteY2" fmla="*/ 767148 h 770714"/>
              <a:gd name="connsiteX3" fmla="*/ 0 w 1258822"/>
              <a:gd name="connsiteY3" fmla="*/ 770714 h 770714"/>
              <a:gd name="connsiteX4" fmla="*/ 369359 w 1258822"/>
              <a:gd name="connsiteY4" fmla="*/ 5080 h 770714"/>
              <a:gd name="connsiteX0" fmla="*/ 369359 w 1258822"/>
              <a:gd name="connsiteY0" fmla="*/ 5080 h 770714"/>
              <a:gd name="connsiteX1" fmla="*/ 1258822 w 1258822"/>
              <a:gd name="connsiteY1" fmla="*/ 0 h 770714"/>
              <a:gd name="connsiteX2" fmla="*/ 1255304 w 1258822"/>
              <a:gd name="connsiteY2" fmla="*/ 770714 h 770714"/>
              <a:gd name="connsiteX3" fmla="*/ 0 w 1258822"/>
              <a:gd name="connsiteY3" fmla="*/ 770714 h 770714"/>
              <a:gd name="connsiteX4" fmla="*/ 369359 w 1258822"/>
              <a:gd name="connsiteY4" fmla="*/ 5080 h 77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822" h="770714">
                <a:moveTo>
                  <a:pt x="369359" y="5080"/>
                </a:moveTo>
                <a:lnTo>
                  <a:pt x="1258822" y="0"/>
                </a:lnTo>
                <a:cubicBezTo>
                  <a:pt x="1257649" y="256905"/>
                  <a:pt x="1256477" y="513809"/>
                  <a:pt x="1255304" y="770714"/>
                </a:cubicBezTo>
                <a:lnTo>
                  <a:pt x="0" y="770714"/>
                </a:lnTo>
                <a:lnTo>
                  <a:pt x="369359" y="508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pic>
        <p:nvPicPr>
          <p:cNvPr id="332" name="Picture 2" descr="Related image">
            <a:extLst>
              <a:ext uri="{FF2B5EF4-FFF2-40B4-BE49-F238E27FC236}">
                <a16:creationId xmlns:a16="http://schemas.microsoft.com/office/drawing/2014/main" id="{8A8EAC0F-BA96-4423-8DA4-5013F742F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3074600" y="2231330"/>
            <a:ext cx="350690" cy="3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3" name="Group 332">
            <a:extLst>
              <a:ext uri="{FF2B5EF4-FFF2-40B4-BE49-F238E27FC236}">
                <a16:creationId xmlns:a16="http://schemas.microsoft.com/office/drawing/2014/main" id="{FA6AA045-E842-4075-8B07-CA50BFAC83FD}"/>
              </a:ext>
            </a:extLst>
          </p:cNvPr>
          <p:cNvGrpSpPr/>
          <p:nvPr/>
        </p:nvGrpSpPr>
        <p:grpSpPr>
          <a:xfrm>
            <a:off x="2477272" y="1819782"/>
            <a:ext cx="3493598" cy="1485865"/>
            <a:chOff x="1821040" y="1338196"/>
            <a:chExt cx="2569055" cy="1092647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1843FBD3-6588-486A-87BD-8FE33BA6E8F1}"/>
                </a:ext>
              </a:extLst>
            </p:cNvPr>
            <p:cNvGrpSpPr/>
            <p:nvPr/>
          </p:nvGrpSpPr>
          <p:grpSpPr>
            <a:xfrm>
              <a:off x="1821040" y="1609278"/>
              <a:ext cx="2569055" cy="821565"/>
              <a:chOff x="1821040" y="1609278"/>
              <a:chExt cx="2569055" cy="821565"/>
            </a:xfrm>
          </p:grpSpPr>
          <p:sp>
            <p:nvSpPr>
              <p:cNvPr id="336" name="Rectangle 2047">
                <a:extLst>
                  <a:ext uri="{FF2B5EF4-FFF2-40B4-BE49-F238E27FC236}">
                    <a16:creationId xmlns:a16="http://schemas.microsoft.com/office/drawing/2014/main" id="{9461ADA4-251C-43EE-9558-B20189180FF4}"/>
                  </a:ext>
                </a:extLst>
              </p:cNvPr>
              <p:cNvSpPr/>
              <p:nvPr/>
            </p:nvSpPr>
            <p:spPr>
              <a:xfrm>
                <a:off x="1821040" y="1609278"/>
                <a:ext cx="2569055" cy="821565"/>
              </a:xfrm>
              <a:custGeom>
                <a:avLst/>
                <a:gdLst>
                  <a:gd name="connsiteX0" fmla="*/ 0 w 2509520"/>
                  <a:gd name="connsiteY0" fmla="*/ 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0 w 2509520"/>
                  <a:gd name="connsiteY4" fmla="*/ 0 h 771471"/>
                  <a:gd name="connsiteX0" fmla="*/ 617220 w 2509520"/>
                  <a:gd name="connsiteY0" fmla="*/ 31242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617220 w 2509520"/>
                  <a:gd name="connsiteY4" fmla="*/ 312420 h 771471"/>
                  <a:gd name="connsiteX0" fmla="*/ 414020 w 2509520"/>
                  <a:gd name="connsiteY0" fmla="*/ 762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414020 w 2509520"/>
                  <a:gd name="connsiteY4" fmla="*/ 7620 h 771471"/>
                  <a:gd name="connsiteX0" fmla="*/ 414020 w 2509520"/>
                  <a:gd name="connsiteY0" fmla="*/ 0 h 763851"/>
                  <a:gd name="connsiteX1" fmla="*/ 1788160 w 2509520"/>
                  <a:gd name="connsiteY1" fmla="*/ 220980 h 763851"/>
                  <a:gd name="connsiteX2" fmla="*/ 2509520 w 2509520"/>
                  <a:gd name="connsiteY2" fmla="*/ 763851 h 763851"/>
                  <a:gd name="connsiteX3" fmla="*/ 0 w 2509520"/>
                  <a:gd name="connsiteY3" fmla="*/ 763851 h 763851"/>
                  <a:gd name="connsiteX4" fmla="*/ 414020 w 2509520"/>
                  <a:gd name="connsiteY4" fmla="*/ 0 h 763851"/>
                  <a:gd name="connsiteX0" fmla="*/ 414020 w 2509520"/>
                  <a:gd name="connsiteY0" fmla="*/ 2540 h 766391"/>
                  <a:gd name="connsiteX1" fmla="*/ 2125980 w 2509520"/>
                  <a:gd name="connsiteY1" fmla="*/ 0 h 766391"/>
                  <a:gd name="connsiteX2" fmla="*/ 2509520 w 2509520"/>
                  <a:gd name="connsiteY2" fmla="*/ 766391 h 766391"/>
                  <a:gd name="connsiteX3" fmla="*/ 0 w 2509520"/>
                  <a:gd name="connsiteY3" fmla="*/ 766391 h 766391"/>
                  <a:gd name="connsiteX4" fmla="*/ 414020 w 2509520"/>
                  <a:gd name="connsiteY4" fmla="*/ 2540 h 766391"/>
                  <a:gd name="connsiteX0" fmla="*/ 414020 w 2509520"/>
                  <a:gd name="connsiteY0" fmla="*/ 5080 h 768931"/>
                  <a:gd name="connsiteX1" fmla="*/ 2125980 w 2509520"/>
                  <a:gd name="connsiteY1" fmla="*/ 0 h 768931"/>
                  <a:gd name="connsiteX2" fmla="*/ 2509520 w 2509520"/>
                  <a:gd name="connsiteY2" fmla="*/ 768931 h 768931"/>
                  <a:gd name="connsiteX3" fmla="*/ 0 w 2509520"/>
                  <a:gd name="connsiteY3" fmla="*/ 768931 h 768931"/>
                  <a:gd name="connsiteX4" fmla="*/ 414020 w 2509520"/>
                  <a:gd name="connsiteY4" fmla="*/ 5080 h 768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9520" h="768931">
                    <a:moveTo>
                      <a:pt x="414020" y="5080"/>
                    </a:moveTo>
                    <a:lnTo>
                      <a:pt x="2125980" y="0"/>
                    </a:lnTo>
                    <a:lnTo>
                      <a:pt x="2509520" y="768931"/>
                    </a:lnTo>
                    <a:lnTo>
                      <a:pt x="0" y="768931"/>
                    </a:lnTo>
                    <a:lnTo>
                      <a:pt x="414020" y="5080"/>
                    </a:lnTo>
                    <a:close/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48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F67B266F-C1DB-4BF3-9A70-80A7062AD7B0}"/>
                  </a:ext>
                </a:extLst>
              </p:cNvPr>
              <p:cNvSpPr/>
              <p:nvPr/>
            </p:nvSpPr>
            <p:spPr>
              <a:xfrm>
                <a:off x="3516508" y="2041344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48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7B5F15F2-CE51-4056-8B6C-D02159114C0D}"/>
                  </a:ext>
                </a:extLst>
              </p:cNvPr>
              <p:cNvSpPr/>
              <p:nvPr/>
            </p:nvSpPr>
            <p:spPr>
              <a:xfrm>
                <a:off x="3567223" y="1845918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48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FE9AD5F7-5376-46EB-ADA6-D12B4B07D053}"/>
                  </a:ext>
                </a:extLst>
              </p:cNvPr>
              <p:cNvSpPr/>
              <p:nvPr/>
            </p:nvSpPr>
            <p:spPr>
              <a:xfrm>
                <a:off x="3930358" y="2262333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48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574038AA-AE9D-45CE-9FEC-BAB51349BC40}"/>
                  </a:ext>
                </a:extLst>
              </p:cNvPr>
              <p:cNvSpPr/>
              <p:nvPr/>
            </p:nvSpPr>
            <p:spPr>
              <a:xfrm>
                <a:off x="2923559" y="1786127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48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6B176627-7277-46CC-9F0B-FD6F068A3F67}"/>
                  </a:ext>
                </a:extLst>
              </p:cNvPr>
              <p:cNvSpPr/>
              <p:nvPr/>
            </p:nvSpPr>
            <p:spPr>
              <a:xfrm>
                <a:off x="2340259" y="1896001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48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7B28AF44-96B7-4515-9C55-D45D66019B30}"/>
                  </a:ext>
                </a:extLst>
              </p:cNvPr>
              <p:cNvSpPr/>
              <p:nvPr/>
            </p:nvSpPr>
            <p:spPr>
              <a:xfrm>
                <a:off x="2651460" y="2116003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48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C562032-9CFC-4C54-9075-A72E03B9CF5B}"/>
                  </a:ext>
                </a:extLst>
              </p:cNvPr>
              <p:cNvSpPr/>
              <p:nvPr/>
            </p:nvSpPr>
            <p:spPr>
              <a:xfrm>
                <a:off x="1973407" y="2274194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48"/>
              </a:p>
            </p:txBody>
          </p:sp>
        </p:grpSp>
        <p:pic>
          <p:nvPicPr>
            <p:cNvPr id="335" name="Graphic 334">
              <a:extLst>
                <a:ext uri="{FF2B5EF4-FFF2-40B4-BE49-F238E27FC236}">
                  <a16:creationId xmlns:a16="http://schemas.microsoft.com/office/drawing/2014/main" id="{43CBB337-964D-44B9-AB43-76AF9E33E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1061" y="1338196"/>
              <a:ext cx="348375" cy="471374"/>
            </a:xfrm>
            <a:prstGeom prst="rect">
              <a:avLst/>
            </a:prstGeom>
          </p:spPr>
        </p:pic>
      </p:grpSp>
      <p:pic>
        <p:nvPicPr>
          <p:cNvPr id="344" name="Graphic 343">
            <a:extLst>
              <a:ext uri="{FF2B5EF4-FFF2-40B4-BE49-F238E27FC236}">
                <a16:creationId xmlns:a16="http://schemas.microsoft.com/office/drawing/2014/main" id="{DFCA0BA6-1D69-45CB-8B20-73EBA47E1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2431" y="2263116"/>
            <a:ext cx="316649" cy="316649"/>
          </a:xfrm>
          <a:prstGeom prst="rect">
            <a:avLst/>
          </a:prstGeom>
        </p:spPr>
      </p:pic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980B23AC-A1C8-4D91-9957-ED27953E6A83}"/>
              </a:ext>
            </a:extLst>
          </p:cNvPr>
          <p:cNvGrpSpPr/>
          <p:nvPr/>
        </p:nvGrpSpPr>
        <p:grpSpPr>
          <a:xfrm>
            <a:off x="5790836" y="1167305"/>
            <a:ext cx="7897771" cy="5160137"/>
            <a:chOff x="4257706" y="858390"/>
            <a:chExt cx="5807712" cy="3794563"/>
          </a:xfrm>
        </p:grpSpPr>
        <p:pic>
          <p:nvPicPr>
            <p:cNvPr id="316" name="Picture 28" descr="Related image">
              <a:extLst>
                <a:ext uri="{FF2B5EF4-FFF2-40B4-BE49-F238E27FC236}">
                  <a16:creationId xmlns:a16="http://schemas.microsoft.com/office/drawing/2014/main" id="{93CEAB14-20B5-440E-A0C2-B77FA5893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7706" y="2654473"/>
              <a:ext cx="5517464" cy="1998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6" name="Picture 28" descr="Related image">
              <a:extLst>
                <a:ext uri="{FF2B5EF4-FFF2-40B4-BE49-F238E27FC236}">
                  <a16:creationId xmlns:a16="http://schemas.microsoft.com/office/drawing/2014/main" id="{85907D06-BACD-4757-8FCF-D971E48F7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7954" y="858390"/>
              <a:ext cx="5517464" cy="1998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3" name="Rectangle 2052">
              <a:extLst>
                <a:ext uri="{FF2B5EF4-FFF2-40B4-BE49-F238E27FC236}">
                  <a16:creationId xmlns:a16="http://schemas.microsoft.com/office/drawing/2014/main" id="{11AEEEAD-785F-48DC-B820-B979DACB87B8}"/>
                </a:ext>
              </a:extLst>
            </p:cNvPr>
            <p:cNvSpPr/>
            <p:nvPr/>
          </p:nvSpPr>
          <p:spPr>
            <a:xfrm>
              <a:off x="5100119" y="1180738"/>
              <a:ext cx="2202443" cy="344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48" b="1" dirty="0"/>
                <a:t>Contoso – Build Pool</a:t>
              </a: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791EC387-38B4-4D19-B8F6-E92898B0AAF6}"/>
                </a:ext>
              </a:extLst>
            </p:cNvPr>
            <p:cNvSpPr/>
            <p:nvPr/>
          </p:nvSpPr>
          <p:spPr>
            <a:xfrm>
              <a:off x="4465350" y="3113005"/>
              <a:ext cx="2428959" cy="344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48" b="1" dirty="0"/>
                <a:t>Northwind – Build Pool</a:t>
              </a:r>
            </a:p>
          </p:txBody>
        </p:sp>
      </p:grpSp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9F9BFACF-3BBB-4970-935C-EA8CB96C4360}"/>
              </a:ext>
            </a:extLst>
          </p:cNvPr>
          <p:cNvSpPr/>
          <p:nvPr/>
        </p:nvSpPr>
        <p:spPr>
          <a:xfrm>
            <a:off x="193532" y="1063618"/>
            <a:ext cx="2810245" cy="1257615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121801" tIns="121801" rIns="121801" bIns="12180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10768" indent="-310768" algn="ctr" defTabSz="1194523">
              <a:defRPr/>
            </a:pPr>
            <a:r>
              <a:rPr lang="en-US" sz="1496" kern="0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Build, Integrate, Test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59C4A-EC0B-497E-B48D-B59BC92B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Build Infrastructure</a:t>
            </a:r>
          </a:p>
        </p:txBody>
      </p:sp>
      <p:pic>
        <p:nvPicPr>
          <p:cNvPr id="3" name="Picture 4" descr="https://zapier.cachefly.net/storage/services/59152a3a91bfe0ddd2fc9b978448593a.128x128.png">
            <a:extLst>
              <a:ext uri="{FF2B5EF4-FFF2-40B4-BE49-F238E27FC236}">
                <a16:creationId xmlns:a16="http://schemas.microsoft.com/office/drawing/2014/main" id="{128C54A0-07BE-4A17-A255-1568DF82B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443552" y="1533998"/>
            <a:ext cx="556516" cy="51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8ABB6FE2-E3F2-4DA9-AAD0-A18F7D3C7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1051238" y="1513092"/>
            <a:ext cx="465703" cy="53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064F2BE7-73B3-4E11-BA72-D36A2034A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5" r="3544" b="4126"/>
          <a:stretch/>
        </p:blipFill>
        <p:spPr bwMode="auto">
          <a:xfrm>
            <a:off x="1568111" y="1518279"/>
            <a:ext cx="565979" cy="5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4FFB6A-3ED0-4DF5-9D66-EAF5BF690EBC}"/>
              </a:ext>
            </a:extLst>
          </p:cNvPr>
          <p:cNvSpPr txBox="1"/>
          <p:nvPr/>
        </p:nvSpPr>
        <p:spPr>
          <a:xfrm>
            <a:off x="986047" y="1915367"/>
            <a:ext cx="1288974" cy="520612"/>
          </a:xfrm>
          <a:prstGeom prst="rect">
            <a:avLst/>
          </a:prstGeom>
        </p:spPr>
        <p:txBody>
          <a:bodyPr vert="horz" wrap="square" lIns="121801" tIns="121801" rIns="121801" bIns="121801" rtlCol="0" anchor="t">
            <a:noAutofit/>
          </a:bodyPr>
          <a:lstStyle/>
          <a:p>
            <a:pPr marL="310768" indent="-310768" algn="ctr" defTabSz="1194523">
              <a:defRPr/>
            </a:pPr>
            <a:endParaRPr lang="en-US" sz="2667" b="1" kern="0" dirty="0">
              <a:solidFill>
                <a:prstClr val="white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8D4938-AAC3-456E-A097-28470B7119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84088" y="1513093"/>
            <a:ext cx="535782" cy="5357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CC23FA-0E5B-48F2-A76E-21D37C0C8AAA}"/>
              </a:ext>
            </a:extLst>
          </p:cNvPr>
          <p:cNvSpPr/>
          <p:nvPr/>
        </p:nvSpPr>
        <p:spPr>
          <a:xfrm>
            <a:off x="2627726" y="1597612"/>
            <a:ext cx="2110565" cy="594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0768" indent="-310768" algn="ctr" defTabSz="1194523">
              <a:defRPr/>
            </a:pPr>
            <a:r>
              <a:rPr lang="en-US" sz="1632" kern="0" dirty="0">
                <a:ea typeface="Segoe UI" panose="020B0502040204020203" pitchFamily="34" charset="0"/>
                <a:cs typeface="Segoe UI" panose="020B0502040204020203" pitchFamily="34" charset="0"/>
              </a:rPr>
              <a:t>Hosted </a:t>
            </a:r>
            <a:br>
              <a:rPr lang="en-US" sz="1632" kern="0" dirty="0"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32" kern="0" dirty="0">
                <a:ea typeface="Segoe UI" panose="020B0502040204020203" pitchFamily="34" charset="0"/>
                <a:cs typeface="Segoe UI" panose="020B0502040204020203" pitchFamily="34" charset="0"/>
              </a:rPr>
              <a:t>Build Agent Pool</a:t>
            </a:r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44153E32-491E-450B-B81C-5C3549059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869" y="2642900"/>
            <a:ext cx="369763" cy="3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Related image">
            <a:extLst>
              <a:ext uri="{FF2B5EF4-FFF2-40B4-BE49-F238E27FC236}">
                <a16:creationId xmlns:a16="http://schemas.microsoft.com/office/drawing/2014/main" id="{981EA854-7AC5-4D2B-95E9-42AA989A2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45" y="2665504"/>
            <a:ext cx="369763" cy="3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elated image">
            <a:extLst>
              <a:ext uri="{FF2B5EF4-FFF2-40B4-BE49-F238E27FC236}">
                <a16:creationId xmlns:a16="http://schemas.microsoft.com/office/drawing/2014/main" id="{049D57DF-9733-49FE-866B-C2718A0A6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20" y="2688107"/>
            <a:ext cx="369763" cy="3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lated image">
            <a:extLst>
              <a:ext uri="{FF2B5EF4-FFF2-40B4-BE49-F238E27FC236}">
                <a16:creationId xmlns:a16="http://schemas.microsoft.com/office/drawing/2014/main" id="{2DB5AC03-C5AD-4006-83A3-5A68043B4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95" y="2710711"/>
            <a:ext cx="369763" cy="3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Related image">
            <a:extLst>
              <a:ext uri="{FF2B5EF4-FFF2-40B4-BE49-F238E27FC236}">
                <a16:creationId xmlns:a16="http://schemas.microsoft.com/office/drawing/2014/main" id="{8312530B-3406-4C44-A4BC-E58F68D8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571" y="2733315"/>
            <a:ext cx="369763" cy="3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Related image">
            <a:extLst>
              <a:ext uri="{FF2B5EF4-FFF2-40B4-BE49-F238E27FC236}">
                <a16:creationId xmlns:a16="http://schemas.microsoft.com/office/drawing/2014/main" id="{870E582B-0EB1-4783-B1D7-17440CBCF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46" y="2755919"/>
            <a:ext cx="369763" cy="3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elated image">
            <a:extLst>
              <a:ext uri="{FF2B5EF4-FFF2-40B4-BE49-F238E27FC236}">
                <a16:creationId xmlns:a16="http://schemas.microsoft.com/office/drawing/2014/main" id="{58F033FF-6F78-40C7-815C-4DBA1A30C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21" y="2778523"/>
            <a:ext cx="369763" cy="3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elated image">
            <a:extLst>
              <a:ext uri="{FF2B5EF4-FFF2-40B4-BE49-F238E27FC236}">
                <a16:creationId xmlns:a16="http://schemas.microsoft.com/office/drawing/2014/main" id="{C8240AF4-43ED-4B96-BD99-96687D84C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597" y="2801127"/>
            <a:ext cx="369763" cy="3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Related image">
            <a:extLst>
              <a:ext uri="{FF2B5EF4-FFF2-40B4-BE49-F238E27FC236}">
                <a16:creationId xmlns:a16="http://schemas.microsoft.com/office/drawing/2014/main" id="{4AEDF007-619C-4190-8AD1-E5AEDF92C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272" y="2823731"/>
            <a:ext cx="369763" cy="3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lated image">
            <a:extLst>
              <a:ext uri="{FF2B5EF4-FFF2-40B4-BE49-F238E27FC236}">
                <a16:creationId xmlns:a16="http://schemas.microsoft.com/office/drawing/2014/main" id="{224A56A1-7418-461D-AFB0-238BAE201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48" y="2846334"/>
            <a:ext cx="369763" cy="3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lated image">
            <a:extLst>
              <a:ext uri="{FF2B5EF4-FFF2-40B4-BE49-F238E27FC236}">
                <a16:creationId xmlns:a16="http://schemas.microsoft.com/office/drawing/2014/main" id="{14CE7A8E-E427-4514-A3D1-88C9B2AB4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25" y="2642900"/>
            <a:ext cx="369763" cy="3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Related image">
            <a:extLst>
              <a:ext uri="{FF2B5EF4-FFF2-40B4-BE49-F238E27FC236}">
                <a16:creationId xmlns:a16="http://schemas.microsoft.com/office/drawing/2014/main" id="{95CD904D-C9E0-4159-A809-E925E10C2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801" y="2665504"/>
            <a:ext cx="369763" cy="3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Related image">
            <a:extLst>
              <a:ext uri="{FF2B5EF4-FFF2-40B4-BE49-F238E27FC236}">
                <a16:creationId xmlns:a16="http://schemas.microsoft.com/office/drawing/2014/main" id="{4426AF55-2430-4F87-84E8-D89C6D0D6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76" y="2688107"/>
            <a:ext cx="369763" cy="3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lated image">
            <a:extLst>
              <a:ext uri="{FF2B5EF4-FFF2-40B4-BE49-F238E27FC236}">
                <a16:creationId xmlns:a16="http://schemas.microsoft.com/office/drawing/2014/main" id="{CF02F185-1EF6-4A48-BDD0-A5F986560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151" y="2710711"/>
            <a:ext cx="369763" cy="3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lated image">
            <a:extLst>
              <a:ext uri="{FF2B5EF4-FFF2-40B4-BE49-F238E27FC236}">
                <a16:creationId xmlns:a16="http://schemas.microsoft.com/office/drawing/2014/main" id="{C6A1815A-39D5-47ED-8E31-BCEB12870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827" y="2733315"/>
            <a:ext cx="369763" cy="3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lated image">
            <a:extLst>
              <a:ext uri="{FF2B5EF4-FFF2-40B4-BE49-F238E27FC236}">
                <a16:creationId xmlns:a16="http://schemas.microsoft.com/office/drawing/2014/main" id="{FAC8A17D-8E03-4E24-B30D-EBA493F7D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2" y="2755919"/>
            <a:ext cx="369763" cy="3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Related image">
            <a:extLst>
              <a:ext uri="{FF2B5EF4-FFF2-40B4-BE49-F238E27FC236}">
                <a16:creationId xmlns:a16="http://schemas.microsoft.com/office/drawing/2014/main" id="{0B69445F-FE79-41F2-A4DD-A11BA48E5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178" y="2778523"/>
            <a:ext cx="369763" cy="3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lated image">
            <a:extLst>
              <a:ext uri="{FF2B5EF4-FFF2-40B4-BE49-F238E27FC236}">
                <a16:creationId xmlns:a16="http://schemas.microsoft.com/office/drawing/2014/main" id="{5CD43681-2C3E-43B6-9262-9B8570BAD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853" y="2801127"/>
            <a:ext cx="369763" cy="3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lated image">
            <a:extLst>
              <a:ext uri="{FF2B5EF4-FFF2-40B4-BE49-F238E27FC236}">
                <a16:creationId xmlns:a16="http://schemas.microsoft.com/office/drawing/2014/main" id="{8B1F79F9-E8A3-4EAB-9885-727EC8E6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28" y="2823731"/>
            <a:ext cx="369763" cy="3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Related image">
            <a:extLst>
              <a:ext uri="{FF2B5EF4-FFF2-40B4-BE49-F238E27FC236}">
                <a16:creationId xmlns:a16="http://schemas.microsoft.com/office/drawing/2014/main" id="{E9DDE7B3-C0B8-436F-8881-0106B9E65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204" y="2846334"/>
            <a:ext cx="369763" cy="3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lated image">
            <a:extLst>
              <a:ext uri="{FF2B5EF4-FFF2-40B4-BE49-F238E27FC236}">
                <a16:creationId xmlns:a16="http://schemas.microsoft.com/office/drawing/2014/main" id="{2C4406A9-2532-4AF7-8B5D-3FD1DFC44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458" y="2043924"/>
            <a:ext cx="1488313" cy="14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pool floaty icon">
            <a:extLst>
              <a:ext uri="{FF2B5EF4-FFF2-40B4-BE49-F238E27FC236}">
                <a16:creationId xmlns:a16="http://schemas.microsoft.com/office/drawing/2014/main" id="{80B61172-051F-4DD4-9369-164806087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596" y="2493240"/>
            <a:ext cx="1462513" cy="82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pool floaty icon">
            <a:extLst>
              <a:ext uri="{FF2B5EF4-FFF2-40B4-BE49-F238E27FC236}">
                <a16:creationId xmlns:a16="http://schemas.microsoft.com/office/drawing/2014/main" id="{F9A9F729-7117-4E14-8701-C946CEEB1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1" b="16843"/>
          <a:stretch/>
        </p:blipFill>
        <p:spPr bwMode="auto">
          <a:xfrm>
            <a:off x="6055966" y="4868847"/>
            <a:ext cx="933317" cy="58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pool floaty icon">
            <a:extLst>
              <a:ext uri="{FF2B5EF4-FFF2-40B4-BE49-F238E27FC236}">
                <a16:creationId xmlns:a16="http://schemas.microsoft.com/office/drawing/2014/main" id="{3BADE5C4-2606-4B1C-BF58-D27773167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266" y="5019843"/>
            <a:ext cx="1050144" cy="105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pool floaty icon">
            <a:extLst>
              <a:ext uri="{FF2B5EF4-FFF2-40B4-BE49-F238E27FC236}">
                <a16:creationId xmlns:a16="http://schemas.microsoft.com/office/drawing/2014/main" id="{44CBB4C6-3553-480D-BD72-F564CD745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454" y="4629343"/>
            <a:ext cx="1354791" cy="10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pool floaty icon">
            <a:extLst>
              <a:ext uri="{FF2B5EF4-FFF2-40B4-BE49-F238E27FC236}">
                <a16:creationId xmlns:a16="http://schemas.microsoft.com/office/drawing/2014/main" id="{B6E6BECA-06F1-479C-99D6-4A2AF8B8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61" y="4607165"/>
            <a:ext cx="1319718" cy="112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Related image">
            <a:extLst>
              <a:ext uri="{FF2B5EF4-FFF2-40B4-BE49-F238E27FC236}">
                <a16:creationId xmlns:a16="http://schemas.microsoft.com/office/drawing/2014/main" id="{FDE69EAB-D2EB-4A3D-83DB-83C208030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880" y="2171867"/>
            <a:ext cx="1273088" cy="12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mage result for pool floaty icon">
            <a:extLst>
              <a:ext uri="{FF2B5EF4-FFF2-40B4-BE49-F238E27FC236}">
                <a16:creationId xmlns:a16="http://schemas.microsoft.com/office/drawing/2014/main" id="{9EB2603D-82CA-4EDF-A6A9-7590CB4F5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999" y="4608765"/>
            <a:ext cx="1273088" cy="115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pool floaty icon">
            <a:extLst>
              <a:ext uri="{FF2B5EF4-FFF2-40B4-BE49-F238E27FC236}">
                <a16:creationId xmlns:a16="http://schemas.microsoft.com/office/drawing/2014/main" id="{3E583225-CB96-4A1E-83C2-31EB38105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206" y="2122614"/>
            <a:ext cx="1114192" cy="95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Graphic 2068">
            <a:extLst>
              <a:ext uri="{FF2B5EF4-FFF2-40B4-BE49-F238E27FC236}">
                <a16:creationId xmlns:a16="http://schemas.microsoft.com/office/drawing/2014/main" id="{F870767D-33FE-461A-B6B8-A2C2EB8571A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304293" y="4363867"/>
            <a:ext cx="1990455" cy="1990455"/>
          </a:xfrm>
          <a:prstGeom prst="rect">
            <a:avLst/>
          </a:prstGeom>
        </p:spPr>
      </p:pic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86B47698-DF1A-4BC0-8FD6-D7527526C36E}"/>
              </a:ext>
            </a:extLst>
          </p:cNvPr>
          <p:cNvGrpSpPr/>
          <p:nvPr/>
        </p:nvGrpSpPr>
        <p:grpSpPr>
          <a:xfrm>
            <a:off x="2558189" y="4270978"/>
            <a:ext cx="4135997" cy="2829959"/>
            <a:chOff x="1880544" y="3140710"/>
            <a:chExt cx="3041450" cy="2081041"/>
          </a:xfrm>
        </p:grpSpPr>
        <p:pic>
          <p:nvPicPr>
            <p:cNvPr id="2078" name="Picture 30" descr="Related image">
              <a:extLst>
                <a:ext uri="{FF2B5EF4-FFF2-40B4-BE49-F238E27FC236}">
                  <a16:creationId xmlns:a16="http://schemas.microsoft.com/office/drawing/2014/main" id="{0DF558B3-24B6-4415-920B-F1CC423F4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0544" y="3380610"/>
              <a:ext cx="1841141" cy="1841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8" name="Graphic 327">
              <a:extLst>
                <a:ext uri="{FF2B5EF4-FFF2-40B4-BE49-F238E27FC236}">
                  <a16:creationId xmlns:a16="http://schemas.microsoft.com/office/drawing/2014/main" id="{75628DA1-8994-439B-BB70-4602ABAA0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l="42813"/>
            <a:stretch/>
          </p:blipFill>
          <p:spPr>
            <a:xfrm rot="3040862">
              <a:off x="3771616" y="2827385"/>
              <a:ext cx="837053" cy="1463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5691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0"/>
                            </p:stCondLst>
                            <p:childTnLst>
                              <p:par>
                                <p:cTn id="6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0"/>
                            </p:stCondLst>
                            <p:childTnLst>
                              <p:par>
                                <p:cTn id="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33333E-6 L -0.00591 0.12068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" y="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1 0.12068 C -0.01407 0.10618 -0.10139 0.13735 -0.12084 0.09753 C -0.13264 0.07223 -0.08056 -0.0037 -0.07691 -0.03117 " pathEditMode="relative" rAng="0" ptsTypes="AAA">
                                      <p:cBhvr>
                                        <p:cTn id="9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-7593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3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2000" fill="hold"/>
                                        <p:tgtEl>
                                          <p:spTgt spid="206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1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4" dur="5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2047">
            <a:extLst>
              <a:ext uri="{FF2B5EF4-FFF2-40B4-BE49-F238E27FC236}">
                <a16:creationId xmlns:a16="http://schemas.microsoft.com/office/drawing/2014/main" id="{7C3C7D40-1B00-4C86-9FA9-2B7F5B63E1EC}"/>
              </a:ext>
            </a:extLst>
          </p:cNvPr>
          <p:cNvSpPr/>
          <p:nvPr/>
        </p:nvSpPr>
        <p:spPr>
          <a:xfrm flipH="1">
            <a:off x="4207218" y="2175673"/>
            <a:ext cx="1752454" cy="1119818"/>
          </a:xfrm>
          <a:custGeom>
            <a:avLst/>
            <a:gdLst>
              <a:gd name="connsiteX0" fmla="*/ 0 w 2509520"/>
              <a:gd name="connsiteY0" fmla="*/ 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0 w 2509520"/>
              <a:gd name="connsiteY4" fmla="*/ 0 h 771471"/>
              <a:gd name="connsiteX0" fmla="*/ 617220 w 2509520"/>
              <a:gd name="connsiteY0" fmla="*/ 3124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617220 w 2509520"/>
              <a:gd name="connsiteY4" fmla="*/ 312420 h 771471"/>
              <a:gd name="connsiteX0" fmla="*/ 414020 w 2509520"/>
              <a:gd name="connsiteY0" fmla="*/ 76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414020 w 2509520"/>
              <a:gd name="connsiteY4" fmla="*/ 7620 h 771471"/>
              <a:gd name="connsiteX0" fmla="*/ 414020 w 2509520"/>
              <a:gd name="connsiteY0" fmla="*/ 0 h 763851"/>
              <a:gd name="connsiteX1" fmla="*/ 1788160 w 2509520"/>
              <a:gd name="connsiteY1" fmla="*/ 220980 h 763851"/>
              <a:gd name="connsiteX2" fmla="*/ 2509520 w 2509520"/>
              <a:gd name="connsiteY2" fmla="*/ 763851 h 763851"/>
              <a:gd name="connsiteX3" fmla="*/ 0 w 2509520"/>
              <a:gd name="connsiteY3" fmla="*/ 763851 h 763851"/>
              <a:gd name="connsiteX4" fmla="*/ 414020 w 2509520"/>
              <a:gd name="connsiteY4" fmla="*/ 0 h 763851"/>
              <a:gd name="connsiteX0" fmla="*/ 414020 w 2509520"/>
              <a:gd name="connsiteY0" fmla="*/ 2540 h 766391"/>
              <a:gd name="connsiteX1" fmla="*/ 2125980 w 2509520"/>
              <a:gd name="connsiteY1" fmla="*/ 0 h 766391"/>
              <a:gd name="connsiteX2" fmla="*/ 2509520 w 2509520"/>
              <a:gd name="connsiteY2" fmla="*/ 766391 h 766391"/>
              <a:gd name="connsiteX3" fmla="*/ 0 w 2509520"/>
              <a:gd name="connsiteY3" fmla="*/ 766391 h 766391"/>
              <a:gd name="connsiteX4" fmla="*/ 414020 w 2509520"/>
              <a:gd name="connsiteY4" fmla="*/ 2540 h 766391"/>
              <a:gd name="connsiteX0" fmla="*/ 414020 w 2509520"/>
              <a:gd name="connsiteY0" fmla="*/ 5080 h 768931"/>
              <a:gd name="connsiteX1" fmla="*/ 2125980 w 2509520"/>
              <a:gd name="connsiteY1" fmla="*/ 0 h 768931"/>
              <a:gd name="connsiteX2" fmla="*/ 2509520 w 2509520"/>
              <a:gd name="connsiteY2" fmla="*/ 768931 h 768931"/>
              <a:gd name="connsiteX3" fmla="*/ 0 w 2509520"/>
              <a:gd name="connsiteY3" fmla="*/ 768931 h 768931"/>
              <a:gd name="connsiteX4" fmla="*/ 414020 w 2509520"/>
              <a:gd name="connsiteY4" fmla="*/ 5080 h 768931"/>
              <a:gd name="connsiteX0" fmla="*/ 414020 w 2509520"/>
              <a:gd name="connsiteY0" fmla="*/ 1514 h 765365"/>
              <a:gd name="connsiteX1" fmla="*/ 1247657 w 2509520"/>
              <a:gd name="connsiteY1" fmla="*/ 0 h 765365"/>
              <a:gd name="connsiteX2" fmla="*/ 2509520 w 2509520"/>
              <a:gd name="connsiteY2" fmla="*/ 765365 h 765365"/>
              <a:gd name="connsiteX3" fmla="*/ 0 w 2509520"/>
              <a:gd name="connsiteY3" fmla="*/ 765365 h 765365"/>
              <a:gd name="connsiteX4" fmla="*/ 414020 w 2509520"/>
              <a:gd name="connsiteY4" fmla="*/ 1514 h 765365"/>
              <a:gd name="connsiteX0" fmla="*/ 414020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414020 w 1257165"/>
              <a:gd name="connsiteY4" fmla="*/ 1514 h 765365"/>
              <a:gd name="connsiteX0" fmla="*/ 384246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384246 w 1257165"/>
              <a:gd name="connsiteY4" fmla="*/ 1514 h 765365"/>
              <a:gd name="connsiteX0" fmla="*/ 369359 w 1242278"/>
              <a:gd name="connsiteY0" fmla="*/ 1514 h 767148"/>
              <a:gd name="connsiteX1" fmla="*/ 1232770 w 1242278"/>
              <a:gd name="connsiteY1" fmla="*/ 0 h 767148"/>
              <a:gd name="connsiteX2" fmla="*/ 1242278 w 1242278"/>
              <a:gd name="connsiteY2" fmla="*/ 763582 h 767148"/>
              <a:gd name="connsiteX3" fmla="*/ 0 w 1242278"/>
              <a:gd name="connsiteY3" fmla="*/ 767148 h 767148"/>
              <a:gd name="connsiteX4" fmla="*/ 369359 w 1242278"/>
              <a:gd name="connsiteY4" fmla="*/ 1514 h 767148"/>
              <a:gd name="connsiteX0" fmla="*/ 369359 w 1258822"/>
              <a:gd name="connsiteY0" fmla="*/ 5080 h 770714"/>
              <a:gd name="connsiteX1" fmla="*/ 1258822 w 1258822"/>
              <a:gd name="connsiteY1" fmla="*/ 0 h 770714"/>
              <a:gd name="connsiteX2" fmla="*/ 1242278 w 1258822"/>
              <a:gd name="connsiteY2" fmla="*/ 767148 h 770714"/>
              <a:gd name="connsiteX3" fmla="*/ 0 w 1258822"/>
              <a:gd name="connsiteY3" fmla="*/ 770714 h 770714"/>
              <a:gd name="connsiteX4" fmla="*/ 369359 w 1258822"/>
              <a:gd name="connsiteY4" fmla="*/ 5080 h 770714"/>
              <a:gd name="connsiteX0" fmla="*/ 369359 w 1258822"/>
              <a:gd name="connsiteY0" fmla="*/ 5080 h 770714"/>
              <a:gd name="connsiteX1" fmla="*/ 1258822 w 1258822"/>
              <a:gd name="connsiteY1" fmla="*/ 0 h 770714"/>
              <a:gd name="connsiteX2" fmla="*/ 1255304 w 1258822"/>
              <a:gd name="connsiteY2" fmla="*/ 770714 h 770714"/>
              <a:gd name="connsiteX3" fmla="*/ 0 w 1258822"/>
              <a:gd name="connsiteY3" fmla="*/ 770714 h 770714"/>
              <a:gd name="connsiteX4" fmla="*/ 369359 w 1258822"/>
              <a:gd name="connsiteY4" fmla="*/ 5080 h 77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822" h="770714">
                <a:moveTo>
                  <a:pt x="369359" y="5080"/>
                </a:moveTo>
                <a:lnTo>
                  <a:pt x="1258822" y="0"/>
                </a:lnTo>
                <a:cubicBezTo>
                  <a:pt x="1257649" y="256905"/>
                  <a:pt x="1256477" y="513809"/>
                  <a:pt x="1255304" y="770714"/>
                </a:cubicBezTo>
                <a:lnTo>
                  <a:pt x="0" y="770714"/>
                </a:lnTo>
                <a:lnTo>
                  <a:pt x="369359" y="5080"/>
                </a:lnTo>
                <a:close/>
              </a:path>
            </a:pathLst>
          </a:custGeom>
          <a:solidFill>
            <a:srgbClr val="00BCF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84" name="Rectangle 2047">
            <a:extLst>
              <a:ext uri="{FF2B5EF4-FFF2-40B4-BE49-F238E27FC236}">
                <a16:creationId xmlns:a16="http://schemas.microsoft.com/office/drawing/2014/main" id="{7BB38DED-906F-4D51-A8FB-C7F7CC145E9C}"/>
              </a:ext>
            </a:extLst>
          </p:cNvPr>
          <p:cNvSpPr/>
          <p:nvPr/>
        </p:nvSpPr>
        <p:spPr>
          <a:xfrm>
            <a:off x="2480466" y="2187508"/>
            <a:ext cx="1750148" cy="1112046"/>
          </a:xfrm>
          <a:custGeom>
            <a:avLst/>
            <a:gdLst>
              <a:gd name="connsiteX0" fmla="*/ 0 w 2509520"/>
              <a:gd name="connsiteY0" fmla="*/ 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0 w 2509520"/>
              <a:gd name="connsiteY4" fmla="*/ 0 h 771471"/>
              <a:gd name="connsiteX0" fmla="*/ 617220 w 2509520"/>
              <a:gd name="connsiteY0" fmla="*/ 3124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617220 w 2509520"/>
              <a:gd name="connsiteY4" fmla="*/ 312420 h 771471"/>
              <a:gd name="connsiteX0" fmla="*/ 414020 w 2509520"/>
              <a:gd name="connsiteY0" fmla="*/ 76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414020 w 2509520"/>
              <a:gd name="connsiteY4" fmla="*/ 7620 h 771471"/>
              <a:gd name="connsiteX0" fmla="*/ 414020 w 2509520"/>
              <a:gd name="connsiteY0" fmla="*/ 0 h 763851"/>
              <a:gd name="connsiteX1" fmla="*/ 1788160 w 2509520"/>
              <a:gd name="connsiteY1" fmla="*/ 220980 h 763851"/>
              <a:gd name="connsiteX2" fmla="*/ 2509520 w 2509520"/>
              <a:gd name="connsiteY2" fmla="*/ 763851 h 763851"/>
              <a:gd name="connsiteX3" fmla="*/ 0 w 2509520"/>
              <a:gd name="connsiteY3" fmla="*/ 763851 h 763851"/>
              <a:gd name="connsiteX4" fmla="*/ 414020 w 2509520"/>
              <a:gd name="connsiteY4" fmla="*/ 0 h 763851"/>
              <a:gd name="connsiteX0" fmla="*/ 414020 w 2509520"/>
              <a:gd name="connsiteY0" fmla="*/ 2540 h 766391"/>
              <a:gd name="connsiteX1" fmla="*/ 2125980 w 2509520"/>
              <a:gd name="connsiteY1" fmla="*/ 0 h 766391"/>
              <a:gd name="connsiteX2" fmla="*/ 2509520 w 2509520"/>
              <a:gd name="connsiteY2" fmla="*/ 766391 h 766391"/>
              <a:gd name="connsiteX3" fmla="*/ 0 w 2509520"/>
              <a:gd name="connsiteY3" fmla="*/ 766391 h 766391"/>
              <a:gd name="connsiteX4" fmla="*/ 414020 w 2509520"/>
              <a:gd name="connsiteY4" fmla="*/ 2540 h 766391"/>
              <a:gd name="connsiteX0" fmla="*/ 414020 w 2509520"/>
              <a:gd name="connsiteY0" fmla="*/ 5080 h 768931"/>
              <a:gd name="connsiteX1" fmla="*/ 2125980 w 2509520"/>
              <a:gd name="connsiteY1" fmla="*/ 0 h 768931"/>
              <a:gd name="connsiteX2" fmla="*/ 2509520 w 2509520"/>
              <a:gd name="connsiteY2" fmla="*/ 768931 h 768931"/>
              <a:gd name="connsiteX3" fmla="*/ 0 w 2509520"/>
              <a:gd name="connsiteY3" fmla="*/ 768931 h 768931"/>
              <a:gd name="connsiteX4" fmla="*/ 414020 w 2509520"/>
              <a:gd name="connsiteY4" fmla="*/ 5080 h 768931"/>
              <a:gd name="connsiteX0" fmla="*/ 414020 w 2509520"/>
              <a:gd name="connsiteY0" fmla="*/ 1514 h 765365"/>
              <a:gd name="connsiteX1" fmla="*/ 1247657 w 2509520"/>
              <a:gd name="connsiteY1" fmla="*/ 0 h 765365"/>
              <a:gd name="connsiteX2" fmla="*/ 2509520 w 2509520"/>
              <a:gd name="connsiteY2" fmla="*/ 765365 h 765365"/>
              <a:gd name="connsiteX3" fmla="*/ 0 w 2509520"/>
              <a:gd name="connsiteY3" fmla="*/ 765365 h 765365"/>
              <a:gd name="connsiteX4" fmla="*/ 414020 w 2509520"/>
              <a:gd name="connsiteY4" fmla="*/ 1514 h 765365"/>
              <a:gd name="connsiteX0" fmla="*/ 414020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414020 w 1257165"/>
              <a:gd name="connsiteY4" fmla="*/ 1514 h 76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165" h="765365">
                <a:moveTo>
                  <a:pt x="414020" y="1514"/>
                </a:moveTo>
                <a:lnTo>
                  <a:pt x="1247657" y="0"/>
                </a:lnTo>
                <a:lnTo>
                  <a:pt x="1257165" y="763582"/>
                </a:lnTo>
                <a:lnTo>
                  <a:pt x="0" y="765365"/>
                </a:lnTo>
                <a:lnTo>
                  <a:pt x="414020" y="1514"/>
                </a:lnTo>
                <a:close/>
              </a:path>
            </a:pathLst>
          </a:custGeom>
          <a:solidFill>
            <a:srgbClr val="00BCF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87" name="Rectangle 2047">
            <a:extLst>
              <a:ext uri="{FF2B5EF4-FFF2-40B4-BE49-F238E27FC236}">
                <a16:creationId xmlns:a16="http://schemas.microsoft.com/office/drawing/2014/main" id="{69E91777-CF25-4CBD-A7B3-906A178F8643}"/>
              </a:ext>
            </a:extLst>
          </p:cNvPr>
          <p:cNvSpPr/>
          <p:nvPr/>
        </p:nvSpPr>
        <p:spPr>
          <a:xfrm flipH="1">
            <a:off x="4212816" y="2182326"/>
            <a:ext cx="1752454" cy="1119818"/>
          </a:xfrm>
          <a:custGeom>
            <a:avLst/>
            <a:gdLst>
              <a:gd name="connsiteX0" fmla="*/ 0 w 2509520"/>
              <a:gd name="connsiteY0" fmla="*/ 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0 w 2509520"/>
              <a:gd name="connsiteY4" fmla="*/ 0 h 771471"/>
              <a:gd name="connsiteX0" fmla="*/ 617220 w 2509520"/>
              <a:gd name="connsiteY0" fmla="*/ 3124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617220 w 2509520"/>
              <a:gd name="connsiteY4" fmla="*/ 312420 h 771471"/>
              <a:gd name="connsiteX0" fmla="*/ 414020 w 2509520"/>
              <a:gd name="connsiteY0" fmla="*/ 7620 h 771471"/>
              <a:gd name="connsiteX1" fmla="*/ 2509520 w 2509520"/>
              <a:gd name="connsiteY1" fmla="*/ 0 h 771471"/>
              <a:gd name="connsiteX2" fmla="*/ 2509520 w 2509520"/>
              <a:gd name="connsiteY2" fmla="*/ 771471 h 771471"/>
              <a:gd name="connsiteX3" fmla="*/ 0 w 2509520"/>
              <a:gd name="connsiteY3" fmla="*/ 771471 h 771471"/>
              <a:gd name="connsiteX4" fmla="*/ 414020 w 2509520"/>
              <a:gd name="connsiteY4" fmla="*/ 7620 h 771471"/>
              <a:gd name="connsiteX0" fmla="*/ 414020 w 2509520"/>
              <a:gd name="connsiteY0" fmla="*/ 0 h 763851"/>
              <a:gd name="connsiteX1" fmla="*/ 1788160 w 2509520"/>
              <a:gd name="connsiteY1" fmla="*/ 220980 h 763851"/>
              <a:gd name="connsiteX2" fmla="*/ 2509520 w 2509520"/>
              <a:gd name="connsiteY2" fmla="*/ 763851 h 763851"/>
              <a:gd name="connsiteX3" fmla="*/ 0 w 2509520"/>
              <a:gd name="connsiteY3" fmla="*/ 763851 h 763851"/>
              <a:gd name="connsiteX4" fmla="*/ 414020 w 2509520"/>
              <a:gd name="connsiteY4" fmla="*/ 0 h 763851"/>
              <a:gd name="connsiteX0" fmla="*/ 414020 w 2509520"/>
              <a:gd name="connsiteY0" fmla="*/ 2540 h 766391"/>
              <a:gd name="connsiteX1" fmla="*/ 2125980 w 2509520"/>
              <a:gd name="connsiteY1" fmla="*/ 0 h 766391"/>
              <a:gd name="connsiteX2" fmla="*/ 2509520 w 2509520"/>
              <a:gd name="connsiteY2" fmla="*/ 766391 h 766391"/>
              <a:gd name="connsiteX3" fmla="*/ 0 w 2509520"/>
              <a:gd name="connsiteY3" fmla="*/ 766391 h 766391"/>
              <a:gd name="connsiteX4" fmla="*/ 414020 w 2509520"/>
              <a:gd name="connsiteY4" fmla="*/ 2540 h 766391"/>
              <a:gd name="connsiteX0" fmla="*/ 414020 w 2509520"/>
              <a:gd name="connsiteY0" fmla="*/ 5080 h 768931"/>
              <a:gd name="connsiteX1" fmla="*/ 2125980 w 2509520"/>
              <a:gd name="connsiteY1" fmla="*/ 0 h 768931"/>
              <a:gd name="connsiteX2" fmla="*/ 2509520 w 2509520"/>
              <a:gd name="connsiteY2" fmla="*/ 768931 h 768931"/>
              <a:gd name="connsiteX3" fmla="*/ 0 w 2509520"/>
              <a:gd name="connsiteY3" fmla="*/ 768931 h 768931"/>
              <a:gd name="connsiteX4" fmla="*/ 414020 w 2509520"/>
              <a:gd name="connsiteY4" fmla="*/ 5080 h 768931"/>
              <a:gd name="connsiteX0" fmla="*/ 414020 w 2509520"/>
              <a:gd name="connsiteY0" fmla="*/ 1514 h 765365"/>
              <a:gd name="connsiteX1" fmla="*/ 1247657 w 2509520"/>
              <a:gd name="connsiteY1" fmla="*/ 0 h 765365"/>
              <a:gd name="connsiteX2" fmla="*/ 2509520 w 2509520"/>
              <a:gd name="connsiteY2" fmla="*/ 765365 h 765365"/>
              <a:gd name="connsiteX3" fmla="*/ 0 w 2509520"/>
              <a:gd name="connsiteY3" fmla="*/ 765365 h 765365"/>
              <a:gd name="connsiteX4" fmla="*/ 414020 w 2509520"/>
              <a:gd name="connsiteY4" fmla="*/ 1514 h 765365"/>
              <a:gd name="connsiteX0" fmla="*/ 414020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414020 w 1257165"/>
              <a:gd name="connsiteY4" fmla="*/ 1514 h 765365"/>
              <a:gd name="connsiteX0" fmla="*/ 384246 w 1257165"/>
              <a:gd name="connsiteY0" fmla="*/ 1514 h 765365"/>
              <a:gd name="connsiteX1" fmla="*/ 1247657 w 1257165"/>
              <a:gd name="connsiteY1" fmla="*/ 0 h 765365"/>
              <a:gd name="connsiteX2" fmla="*/ 1257165 w 1257165"/>
              <a:gd name="connsiteY2" fmla="*/ 763582 h 765365"/>
              <a:gd name="connsiteX3" fmla="*/ 0 w 1257165"/>
              <a:gd name="connsiteY3" fmla="*/ 765365 h 765365"/>
              <a:gd name="connsiteX4" fmla="*/ 384246 w 1257165"/>
              <a:gd name="connsiteY4" fmla="*/ 1514 h 765365"/>
              <a:gd name="connsiteX0" fmla="*/ 369359 w 1242278"/>
              <a:gd name="connsiteY0" fmla="*/ 1514 h 767148"/>
              <a:gd name="connsiteX1" fmla="*/ 1232770 w 1242278"/>
              <a:gd name="connsiteY1" fmla="*/ 0 h 767148"/>
              <a:gd name="connsiteX2" fmla="*/ 1242278 w 1242278"/>
              <a:gd name="connsiteY2" fmla="*/ 763582 h 767148"/>
              <a:gd name="connsiteX3" fmla="*/ 0 w 1242278"/>
              <a:gd name="connsiteY3" fmla="*/ 767148 h 767148"/>
              <a:gd name="connsiteX4" fmla="*/ 369359 w 1242278"/>
              <a:gd name="connsiteY4" fmla="*/ 1514 h 767148"/>
              <a:gd name="connsiteX0" fmla="*/ 369359 w 1258822"/>
              <a:gd name="connsiteY0" fmla="*/ 5080 h 770714"/>
              <a:gd name="connsiteX1" fmla="*/ 1258822 w 1258822"/>
              <a:gd name="connsiteY1" fmla="*/ 0 h 770714"/>
              <a:gd name="connsiteX2" fmla="*/ 1242278 w 1258822"/>
              <a:gd name="connsiteY2" fmla="*/ 767148 h 770714"/>
              <a:gd name="connsiteX3" fmla="*/ 0 w 1258822"/>
              <a:gd name="connsiteY3" fmla="*/ 770714 h 770714"/>
              <a:gd name="connsiteX4" fmla="*/ 369359 w 1258822"/>
              <a:gd name="connsiteY4" fmla="*/ 5080 h 770714"/>
              <a:gd name="connsiteX0" fmla="*/ 369359 w 1258822"/>
              <a:gd name="connsiteY0" fmla="*/ 5080 h 770714"/>
              <a:gd name="connsiteX1" fmla="*/ 1258822 w 1258822"/>
              <a:gd name="connsiteY1" fmla="*/ 0 h 770714"/>
              <a:gd name="connsiteX2" fmla="*/ 1255304 w 1258822"/>
              <a:gd name="connsiteY2" fmla="*/ 770714 h 770714"/>
              <a:gd name="connsiteX3" fmla="*/ 0 w 1258822"/>
              <a:gd name="connsiteY3" fmla="*/ 770714 h 770714"/>
              <a:gd name="connsiteX4" fmla="*/ 369359 w 1258822"/>
              <a:gd name="connsiteY4" fmla="*/ 5080 h 77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822" h="770714">
                <a:moveTo>
                  <a:pt x="369359" y="5080"/>
                </a:moveTo>
                <a:lnTo>
                  <a:pt x="1258822" y="0"/>
                </a:lnTo>
                <a:cubicBezTo>
                  <a:pt x="1257649" y="256905"/>
                  <a:pt x="1256477" y="513809"/>
                  <a:pt x="1255304" y="770714"/>
                </a:cubicBezTo>
                <a:lnTo>
                  <a:pt x="0" y="770714"/>
                </a:lnTo>
                <a:lnTo>
                  <a:pt x="369359" y="508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9F9BFACF-3BBB-4970-935C-EA8CB96C4360}"/>
              </a:ext>
            </a:extLst>
          </p:cNvPr>
          <p:cNvSpPr/>
          <p:nvPr/>
        </p:nvSpPr>
        <p:spPr>
          <a:xfrm>
            <a:off x="193532" y="1063618"/>
            <a:ext cx="2810245" cy="1257615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121801" tIns="121801" rIns="121801" bIns="12180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10768" indent="-310768" algn="ctr" defTabSz="1194523">
              <a:defRPr/>
            </a:pPr>
            <a:r>
              <a:rPr lang="en-US" sz="1496" kern="0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Build, Integrate, Test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59C4A-EC0B-497E-B48D-B59BC92B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Container Builds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4FFB6A-3ED0-4DF5-9D66-EAF5BF690EBC}"/>
              </a:ext>
            </a:extLst>
          </p:cNvPr>
          <p:cNvSpPr txBox="1"/>
          <p:nvPr/>
        </p:nvSpPr>
        <p:spPr>
          <a:xfrm>
            <a:off x="986047" y="1915367"/>
            <a:ext cx="1288974" cy="520612"/>
          </a:xfrm>
          <a:prstGeom prst="rect">
            <a:avLst/>
          </a:prstGeom>
        </p:spPr>
        <p:txBody>
          <a:bodyPr vert="horz" wrap="square" lIns="121801" tIns="121801" rIns="121801" bIns="121801" rtlCol="0" anchor="t">
            <a:noAutofit/>
          </a:bodyPr>
          <a:lstStyle/>
          <a:p>
            <a:pPr marL="310768" indent="-310768" algn="ctr" defTabSz="1194523">
              <a:defRPr/>
            </a:pPr>
            <a:endParaRPr lang="en-US" sz="2667" b="1" kern="0" dirty="0">
              <a:solidFill>
                <a:prstClr val="white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77B020FA-15AF-4BF8-9D10-95E2A0ED2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3074600" y="2231330"/>
            <a:ext cx="350690" cy="3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CC23FA-0E5B-48F2-A76E-21D37C0C8AAA}"/>
              </a:ext>
            </a:extLst>
          </p:cNvPr>
          <p:cNvSpPr/>
          <p:nvPr/>
        </p:nvSpPr>
        <p:spPr>
          <a:xfrm>
            <a:off x="2627726" y="1597612"/>
            <a:ext cx="2110565" cy="594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0768" indent="-310768" algn="ctr" defTabSz="1194523">
              <a:defRPr/>
            </a:pPr>
            <a:r>
              <a:rPr lang="en-US" sz="1632" kern="0" dirty="0">
                <a:ea typeface="Segoe UI" panose="020B0502040204020203" pitchFamily="34" charset="0"/>
                <a:cs typeface="Segoe UI" panose="020B0502040204020203" pitchFamily="34" charset="0"/>
              </a:rPr>
              <a:t>Hosted </a:t>
            </a:r>
            <a:br>
              <a:rPr lang="en-US" sz="1632" kern="0" dirty="0"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32" kern="0" dirty="0">
                <a:ea typeface="Segoe UI" panose="020B0502040204020203" pitchFamily="34" charset="0"/>
                <a:cs typeface="Segoe UI" panose="020B0502040204020203" pitchFamily="34" charset="0"/>
              </a:rPr>
              <a:t>Build Agent Pool</a:t>
            </a:r>
          </a:p>
        </p:txBody>
      </p:sp>
      <p:pic>
        <p:nvPicPr>
          <p:cNvPr id="52" name="Picture 6" descr="Related image">
            <a:extLst>
              <a:ext uri="{FF2B5EF4-FFF2-40B4-BE49-F238E27FC236}">
                <a16:creationId xmlns:a16="http://schemas.microsoft.com/office/drawing/2014/main" id="{3355B4F3-954C-4686-BFF6-AFED4D37A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1583838" y="1517663"/>
            <a:ext cx="564743" cy="50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3E737DC9-942C-4B50-895F-836FEF032E8D}"/>
              </a:ext>
            </a:extLst>
          </p:cNvPr>
          <p:cNvGrpSpPr/>
          <p:nvPr/>
        </p:nvGrpSpPr>
        <p:grpSpPr>
          <a:xfrm>
            <a:off x="1050445" y="1533529"/>
            <a:ext cx="414746" cy="444548"/>
            <a:chOff x="5538993" y="1471993"/>
            <a:chExt cx="304988" cy="326903"/>
          </a:xfrm>
        </p:grpSpPr>
        <p:pic>
          <p:nvPicPr>
            <p:cNvPr id="54" name="Picture 14" descr="Related image">
              <a:extLst>
                <a:ext uri="{FF2B5EF4-FFF2-40B4-BE49-F238E27FC236}">
                  <a16:creationId xmlns:a16="http://schemas.microsoft.com/office/drawing/2014/main" id="{6AE3703B-9C13-416F-874B-3C78788BEA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7" t="7912" r="2747" b="7856"/>
            <a:stretch/>
          </p:blipFill>
          <p:spPr bwMode="auto">
            <a:xfrm>
              <a:off x="5691487" y="1475564"/>
              <a:ext cx="141796" cy="126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0" descr="https://cloud.google.com/images/products/container-builder/ci-pipeline.png">
              <a:extLst>
                <a:ext uri="{FF2B5EF4-FFF2-40B4-BE49-F238E27FC236}">
                  <a16:creationId xmlns:a16="http://schemas.microsoft.com/office/drawing/2014/main" id="{6B2563CB-174A-49F1-B3E1-2C6DA1239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8993" y="1471993"/>
              <a:ext cx="304988" cy="326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6" name="Picture 16" descr="Image result for docker build logo">
            <a:extLst>
              <a:ext uri="{FF2B5EF4-FFF2-40B4-BE49-F238E27FC236}">
                <a16:creationId xmlns:a16="http://schemas.microsoft.com/office/drawing/2014/main" id="{FC33DD02-E4F7-466A-8F51-48B1E78A8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21" y="1534413"/>
            <a:ext cx="705926" cy="50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shipping container icon">
            <a:extLst>
              <a:ext uri="{FF2B5EF4-FFF2-40B4-BE49-F238E27FC236}">
                <a16:creationId xmlns:a16="http://schemas.microsoft.com/office/drawing/2014/main" id="{59C20564-ABE9-4BEB-B565-986F2980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405" y="2419766"/>
            <a:ext cx="6476412" cy="31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E669E303-C250-4742-892D-1C56FC2B5CF4}"/>
              </a:ext>
            </a:extLst>
          </p:cNvPr>
          <p:cNvGrpSpPr/>
          <p:nvPr/>
        </p:nvGrpSpPr>
        <p:grpSpPr>
          <a:xfrm>
            <a:off x="2477272" y="1819782"/>
            <a:ext cx="3493598" cy="1485865"/>
            <a:chOff x="1821040" y="1338196"/>
            <a:chExt cx="2569055" cy="1092647"/>
          </a:xfrm>
        </p:grpSpPr>
        <p:grpSp>
          <p:nvGrpSpPr>
            <p:cNvPr id="2075" name="Group 2074">
              <a:extLst>
                <a:ext uri="{FF2B5EF4-FFF2-40B4-BE49-F238E27FC236}">
                  <a16:creationId xmlns:a16="http://schemas.microsoft.com/office/drawing/2014/main" id="{35E56042-DB37-4B14-8C00-9506FA911976}"/>
                </a:ext>
              </a:extLst>
            </p:cNvPr>
            <p:cNvGrpSpPr/>
            <p:nvPr/>
          </p:nvGrpSpPr>
          <p:grpSpPr>
            <a:xfrm>
              <a:off x="1821040" y="1609278"/>
              <a:ext cx="2569055" cy="821565"/>
              <a:chOff x="1821040" y="1609278"/>
              <a:chExt cx="2569055" cy="821565"/>
            </a:xfrm>
          </p:grpSpPr>
          <p:sp>
            <p:nvSpPr>
              <p:cNvPr id="2048" name="Rectangle 2047">
                <a:extLst>
                  <a:ext uri="{FF2B5EF4-FFF2-40B4-BE49-F238E27FC236}">
                    <a16:creationId xmlns:a16="http://schemas.microsoft.com/office/drawing/2014/main" id="{02417757-18A4-4DED-B753-38B2BDFD45B4}"/>
                  </a:ext>
                </a:extLst>
              </p:cNvPr>
              <p:cNvSpPr/>
              <p:nvPr/>
            </p:nvSpPr>
            <p:spPr>
              <a:xfrm>
                <a:off x="1821040" y="1609278"/>
                <a:ext cx="2569055" cy="821565"/>
              </a:xfrm>
              <a:custGeom>
                <a:avLst/>
                <a:gdLst>
                  <a:gd name="connsiteX0" fmla="*/ 0 w 2509520"/>
                  <a:gd name="connsiteY0" fmla="*/ 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0 w 2509520"/>
                  <a:gd name="connsiteY4" fmla="*/ 0 h 771471"/>
                  <a:gd name="connsiteX0" fmla="*/ 617220 w 2509520"/>
                  <a:gd name="connsiteY0" fmla="*/ 31242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617220 w 2509520"/>
                  <a:gd name="connsiteY4" fmla="*/ 312420 h 771471"/>
                  <a:gd name="connsiteX0" fmla="*/ 414020 w 2509520"/>
                  <a:gd name="connsiteY0" fmla="*/ 7620 h 771471"/>
                  <a:gd name="connsiteX1" fmla="*/ 2509520 w 2509520"/>
                  <a:gd name="connsiteY1" fmla="*/ 0 h 771471"/>
                  <a:gd name="connsiteX2" fmla="*/ 2509520 w 2509520"/>
                  <a:gd name="connsiteY2" fmla="*/ 771471 h 771471"/>
                  <a:gd name="connsiteX3" fmla="*/ 0 w 2509520"/>
                  <a:gd name="connsiteY3" fmla="*/ 771471 h 771471"/>
                  <a:gd name="connsiteX4" fmla="*/ 414020 w 2509520"/>
                  <a:gd name="connsiteY4" fmla="*/ 7620 h 771471"/>
                  <a:gd name="connsiteX0" fmla="*/ 414020 w 2509520"/>
                  <a:gd name="connsiteY0" fmla="*/ 0 h 763851"/>
                  <a:gd name="connsiteX1" fmla="*/ 1788160 w 2509520"/>
                  <a:gd name="connsiteY1" fmla="*/ 220980 h 763851"/>
                  <a:gd name="connsiteX2" fmla="*/ 2509520 w 2509520"/>
                  <a:gd name="connsiteY2" fmla="*/ 763851 h 763851"/>
                  <a:gd name="connsiteX3" fmla="*/ 0 w 2509520"/>
                  <a:gd name="connsiteY3" fmla="*/ 763851 h 763851"/>
                  <a:gd name="connsiteX4" fmla="*/ 414020 w 2509520"/>
                  <a:gd name="connsiteY4" fmla="*/ 0 h 763851"/>
                  <a:gd name="connsiteX0" fmla="*/ 414020 w 2509520"/>
                  <a:gd name="connsiteY0" fmla="*/ 2540 h 766391"/>
                  <a:gd name="connsiteX1" fmla="*/ 2125980 w 2509520"/>
                  <a:gd name="connsiteY1" fmla="*/ 0 h 766391"/>
                  <a:gd name="connsiteX2" fmla="*/ 2509520 w 2509520"/>
                  <a:gd name="connsiteY2" fmla="*/ 766391 h 766391"/>
                  <a:gd name="connsiteX3" fmla="*/ 0 w 2509520"/>
                  <a:gd name="connsiteY3" fmla="*/ 766391 h 766391"/>
                  <a:gd name="connsiteX4" fmla="*/ 414020 w 2509520"/>
                  <a:gd name="connsiteY4" fmla="*/ 2540 h 766391"/>
                  <a:gd name="connsiteX0" fmla="*/ 414020 w 2509520"/>
                  <a:gd name="connsiteY0" fmla="*/ 5080 h 768931"/>
                  <a:gd name="connsiteX1" fmla="*/ 2125980 w 2509520"/>
                  <a:gd name="connsiteY1" fmla="*/ 0 h 768931"/>
                  <a:gd name="connsiteX2" fmla="*/ 2509520 w 2509520"/>
                  <a:gd name="connsiteY2" fmla="*/ 768931 h 768931"/>
                  <a:gd name="connsiteX3" fmla="*/ 0 w 2509520"/>
                  <a:gd name="connsiteY3" fmla="*/ 768931 h 768931"/>
                  <a:gd name="connsiteX4" fmla="*/ 414020 w 2509520"/>
                  <a:gd name="connsiteY4" fmla="*/ 5080 h 768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9520" h="768931">
                    <a:moveTo>
                      <a:pt x="414020" y="5080"/>
                    </a:moveTo>
                    <a:lnTo>
                      <a:pt x="2125980" y="0"/>
                    </a:lnTo>
                    <a:lnTo>
                      <a:pt x="2509520" y="768931"/>
                    </a:lnTo>
                    <a:lnTo>
                      <a:pt x="0" y="768931"/>
                    </a:lnTo>
                    <a:lnTo>
                      <a:pt x="414020" y="5080"/>
                    </a:lnTo>
                    <a:close/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48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533ACEEA-43B1-4CF4-A292-678FC39E3110}"/>
                  </a:ext>
                </a:extLst>
              </p:cNvPr>
              <p:cNvSpPr/>
              <p:nvPr/>
            </p:nvSpPr>
            <p:spPr>
              <a:xfrm>
                <a:off x="3516508" y="2041344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48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DDCFCCE6-8649-483F-966E-90D0C273D8B4}"/>
                  </a:ext>
                </a:extLst>
              </p:cNvPr>
              <p:cNvSpPr/>
              <p:nvPr/>
            </p:nvSpPr>
            <p:spPr>
              <a:xfrm>
                <a:off x="3567223" y="1845918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48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01730E2-75B4-4195-AD79-DAEC39757B66}"/>
                  </a:ext>
                </a:extLst>
              </p:cNvPr>
              <p:cNvSpPr/>
              <p:nvPr/>
            </p:nvSpPr>
            <p:spPr>
              <a:xfrm>
                <a:off x="3930358" y="2262333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48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35B9E12-BB7D-45BD-81D5-69BA60E6A362}"/>
                  </a:ext>
                </a:extLst>
              </p:cNvPr>
              <p:cNvSpPr/>
              <p:nvPr/>
            </p:nvSpPr>
            <p:spPr>
              <a:xfrm>
                <a:off x="2923559" y="1786127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48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44BA049-2419-46B2-87C9-038BA41DEC81}"/>
                  </a:ext>
                </a:extLst>
              </p:cNvPr>
              <p:cNvSpPr/>
              <p:nvPr/>
            </p:nvSpPr>
            <p:spPr>
              <a:xfrm>
                <a:off x="2340259" y="1896001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48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72F93D6-F4B7-4A2E-92C0-FE1F7D5990D5}"/>
                  </a:ext>
                </a:extLst>
              </p:cNvPr>
              <p:cNvSpPr/>
              <p:nvPr/>
            </p:nvSpPr>
            <p:spPr>
              <a:xfrm>
                <a:off x="2651460" y="2116003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48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80ED97F-434C-4A7A-A4BA-CEFB9EFAE812}"/>
                  </a:ext>
                </a:extLst>
              </p:cNvPr>
              <p:cNvSpPr/>
              <p:nvPr/>
            </p:nvSpPr>
            <p:spPr>
              <a:xfrm>
                <a:off x="1973407" y="2274194"/>
                <a:ext cx="304800" cy="45784"/>
              </a:xfrm>
              <a:custGeom>
                <a:avLst/>
                <a:gdLst>
                  <a:gd name="connsiteX0" fmla="*/ 0 w 304800"/>
                  <a:gd name="connsiteY0" fmla="*/ 45725 h 48295"/>
                  <a:gd name="connsiteX1" fmla="*/ 73660 w 304800"/>
                  <a:gd name="connsiteY1" fmla="*/ 5 h 48295"/>
                  <a:gd name="connsiteX2" fmla="*/ 218440 w 304800"/>
                  <a:gd name="connsiteY2" fmla="*/ 48265 h 48295"/>
                  <a:gd name="connsiteX3" fmla="*/ 304800 w 304800"/>
                  <a:gd name="connsiteY3" fmla="*/ 2545 h 48295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5725 h 48297"/>
                  <a:gd name="connsiteX1" fmla="*/ 73660 w 304800"/>
                  <a:gd name="connsiteY1" fmla="*/ 5 h 48297"/>
                  <a:gd name="connsiteX2" fmla="*/ 218440 w 304800"/>
                  <a:gd name="connsiteY2" fmla="*/ 48265 h 48297"/>
                  <a:gd name="connsiteX3" fmla="*/ 304800 w 304800"/>
                  <a:gd name="connsiteY3" fmla="*/ 2545 h 48297"/>
                  <a:gd name="connsiteX0" fmla="*/ 0 w 304800"/>
                  <a:gd name="connsiteY0" fmla="*/ 43180 h 45784"/>
                  <a:gd name="connsiteX1" fmla="*/ 73660 w 304800"/>
                  <a:gd name="connsiteY1" fmla="*/ 10795 h 45784"/>
                  <a:gd name="connsiteX2" fmla="*/ 218440 w 304800"/>
                  <a:gd name="connsiteY2" fmla="*/ 45720 h 45784"/>
                  <a:gd name="connsiteX3" fmla="*/ 304800 w 304800"/>
                  <a:gd name="connsiteY3" fmla="*/ 0 h 45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84">
                    <a:moveTo>
                      <a:pt x="0" y="43180"/>
                    </a:moveTo>
                    <a:cubicBezTo>
                      <a:pt x="18626" y="20108"/>
                      <a:pt x="37253" y="10372"/>
                      <a:pt x="73660" y="10795"/>
                    </a:cubicBezTo>
                    <a:cubicBezTo>
                      <a:pt x="110067" y="11218"/>
                      <a:pt x="179917" y="47519"/>
                      <a:pt x="218440" y="45720"/>
                    </a:cubicBezTo>
                    <a:cubicBezTo>
                      <a:pt x="256963" y="43921"/>
                      <a:pt x="258445" y="23707"/>
                      <a:pt x="3048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48"/>
              </a:p>
            </p:txBody>
          </p:sp>
        </p:grpSp>
        <p:pic>
          <p:nvPicPr>
            <p:cNvPr id="2065" name="Graphic 2064">
              <a:extLst>
                <a:ext uri="{FF2B5EF4-FFF2-40B4-BE49-F238E27FC236}">
                  <a16:creationId xmlns:a16="http://schemas.microsoft.com/office/drawing/2014/main" id="{60C808C7-600E-4397-8464-EC5E032CA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91061" y="1338196"/>
              <a:ext cx="348375" cy="471374"/>
            </a:xfrm>
            <a:prstGeom prst="rect">
              <a:avLst/>
            </a:prstGeom>
          </p:spPr>
        </p:pic>
      </p:grpSp>
      <p:pic>
        <p:nvPicPr>
          <p:cNvPr id="89" name="Graphic 88">
            <a:extLst>
              <a:ext uri="{FF2B5EF4-FFF2-40B4-BE49-F238E27FC236}">
                <a16:creationId xmlns:a16="http://schemas.microsoft.com/office/drawing/2014/main" id="{BB07629B-B326-40F5-991B-72B47F0695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02431" y="2263116"/>
            <a:ext cx="316649" cy="31664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7C0F0A1-F0A5-454F-ADC5-53E1573BC984}"/>
              </a:ext>
            </a:extLst>
          </p:cNvPr>
          <p:cNvGrpSpPr/>
          <p:nvPr/>
        </p:nvGrpSpPr>
        <p:grpSpPr>
          <a:xfrm>
            <a:off x="3966957" y="2280702"/>
            <a:ext cx="821191" cy="821191"/>
            <a:chOff x="3483707" y="2360385"/>
            <a:chExt cx="847725" cy="84772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B8B1849-D77B-4E75-9F4D-7559BFE3C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483707" y="2360385"/>
              <a:ext cx="847725" cy="847725"/>
            </a:xfrm>
            <a:prstGeom prst="rect">
              <a:avLst/>
            </a:prstGeom>
          </p:spPr>
        </p:pic>
        <p:pic>
          <p:nvPicPr>
            <p:cNvPr id="63" name="Picture 2" descr="Related image">
              <a:extLst>
                <a:ext uri="{FF2B5EF4-FFF2-40B4-BE49-F238E27FC236}">
                  <a16:creationId xmlns:a16="http://schemas.microsoft.com/office/drawing/2014/main" id="{845AA501-B122-4C17-B807-420CB8EFA5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9" t="19617" r="25733" b="15444"/>
            <a:stretch/>
          </p:blipFill>
          <p:spPr bwMode="auto">
            <a:xfrm>
              <a:off x="4023802" y="2503942"/>
              <a:ext cx="145241" cy="143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0FDEB99-5CD3-4A19-8531-3B93498A5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03198" y="2719137"/>
              <a:ext cx="232851" cy="232851"/>
            </a:xfrm>
            <a:prstGeom prst="rect">
              <a:avLst/>
            </a:prstGeom>
          </p:spPr>
        </p:pic>
      </p:grpSp>
      <p:pic>
        <p:nvPicPr>
          <p:cNvPr id="33" name="Picture 4" descr="https://zapier.cachefly.net/storage/services/59152a3a91bfe0ddd2fc9b978448593a.128x128.png">
            <a:extLst>
              <a:ext uri="{FF2B5EF4-FFF2-40B4-BE49-F238E27FC236}">
                <a16:creationId xmlns:a16="http://schemas.microsoft.com/office/drawing/2014/main" id="{97BD8E8B-3A52-4706-8BBF-0FC31088A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2251857" y="1650312"/>
            <a:ext cx="399033" cy="37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F7E2C64-582F-4A1E-A2E3-34BD037BF7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01286" y="1414962"/>
            <a:ext cx="399033" cy="39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95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5A8F3D-A367-4702-8567-105B3072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Builds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F9AF01-3B5C-476F-B648-7DF509D29ACC}"/>
              </a:ext>
            </a:extLst>
          </p:cNvPr>
          <p:cNvSpPr/>
          <p:nvPr/>
        </p:nvSpPr>
        <p:spPr>
          <a:xfrm>
            <a:off x="183257" y="4743151"/>
            <a:ext cx="3208155" cy="140926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4" dirty="0" err="1"/>
              <a:t>microsoft</a:t>
            </a:r>
            <a:r>
              <a:rPr lang="en-US" sz="1904" dirty="0"/>
              <a:t>/</a:t>
            </a:r>
            <a:r>
              <a:rPr lang="en-US" sz="1904" dirty="0" err="1"/>
              <a:t>aspnetcore</a:t>
            </a:r>
            <a:r>
              <a:rPr lang="en-US" sz="1904" dirty="0"/>
              <a:t>-build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0F12D6-CFE7-4949-BDEE-A1D282E99D1D}"/>
              </a:ext>
            </a:extLst>
          </p:cNvPr>
          <p:cNvSpPr/>
          <p:nvPr/>
        </p:nvSpPr>
        <p:spPr>
          <a:xfrm>
            <a:off x="183257" y="4245762"/>
            <a:ext cx="3208155" cy="393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4" dirty="0"/>
              <a:t>COPY .</a:t>
            </a:r>
            <a:r>
              <a:rPr lang="en-US" sz="1904" dirty="0" err="1"/>
              <a:t>sln</a:t>
            </a:r>
            <a:endParaRPr lang="en-US" sz="1904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F9B7C-B434-4D48-8E9C-D46DFA10D00D}"/>
              </a:ext>
            </a:extLst>
          </p:cNvPr>
          <p:cNvSpPr/>
          <p:nvPr/>
        </p:nvSpPr>
        <p:spPr>
          <a:xfrm>
            <a:off x="183257" y="3748374"/>
            <a:ext cx="3208155" cy="393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4" dirty="0"/>
              <a:t>COPY .</a:t>
            </a:r>
            <a:r>
              <a:rPr lang="en-US" sz="1904" dirty="0" err="1"/>
              <a:t>csproj</a:t>
            </a:r>
            <a:endParaRPr lang="en-US" sz="1904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200C72-5B32-4004-B81A-5393579B6956}"/>
              </a:ext>
            </a:extLst>
          </p:cNvPr>
          <p:cNvSpPr/>
          <p:nvPr/>
        </p:nvSpPr>
        <p:spPr>
          <a:xfrm>
            <a:off x="183257" y="3250986"/>
            <a:ext cx="3208155" cy="393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4" dirty="0"/>
              <a:t>nuget restore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8E406-B461-4F17-BBF7-06D72C51F886}"/>
              </a:ext>
            </a:extLst>
          </p:cNvPr>
          <p:cNvSpPr/>
          <p:nvPr/>
        </p:nvSpPr>
        <p:spPr>
          <a:xfrm>
            <a:off x="183257" y="2753597"/>
            <a:ext cx="3208155" cy="393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4" dirty="0"/>
              <a:t>copy source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141B5-2B0E-4F83-8A08-372E2675EC34}"/>
              </a:ext>
            </a:extLst>
          </p:cNvPr>
          <p:cNvSpPr/>
          <p:nvPr/>
        </p:nvSpPr>
        <p:spPr>
          <a:xfrm>
            <a:off x="183257" y="2255994"/>
            <a:ext cx="3208155" cy="393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4" dirty="0"/>
              <a:t>dotnet build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7E6F33-E10F-4F35-970C-0B89981FC63E}"/>
              </a:ext>
            </a:extLst>
          </p:cNvPr>
          <p:cNvSpPr/>
          <p:nvPr/>
        </p:nvSpPr>
        <p:spPr>
          <a:xfrm>
            <a:off x="4610014" y="5514103"/>
            <a:ext cx="2793665" cy="6383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4" dirty="0"/>
              <a:t>publish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CD56AF-8A47-4B37-9FCC-8D9EA9C9E34C}"/>
              </a:ext>
            </a:extLst>
          </p:cNvPr>
          <p:cNvSpPr/>
          <p:nvPr/>
        </p:nvSpPr>
        <p:spPr>
          <a:xfrm>
            <a:off x="4610014" y="5016715"/>
            <a:ext cx="2793665" cy="393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4" dirty="0"/>
              <a:t>dotnet publish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78142C1-271F-4F48-9532-D80AF74E3A1B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rot="16200000" flipH="1">
            <a:off x="1948879" y="2094450"/>
            <a:ext cx="3896424" cy="4219512"/>
          </a:xfrm>
          <a:prstGeom prst="bentConnector5">
            <a:avLst>
              <a:gd name="adj1" fmla="val -7978"/>
              <a:gd name="adj2" fmla="val 52456"/>
              <a:gd name="adj3" fmla="val 107978"/>
            </a:avLst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973C5DF-C977-4417-91E9-1C936905625F}"/>
              </a:ext>
            </a:extLst>
          </p:cNvPr>
          <p:cNvSpPr/>
          <p:nvPr/>
        </p:nvSpPr>
        <p:spPr>
          <a:xfrm>
            <a:off x="8752155" y="4743151"/>
            <a:ext cx="3244077" cy="140926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4" dirty="0" err="1"/>
              <a:t>microsoft</a:t>
            </a:r>
            <a:r>
              <a:rPr lang="en-US" sz="1904" dirty="0"/>
              <a:t>/</a:t>
            </a:r>
            <a:r>
              <a:rPr lang="en-US" sz="1904" dirty="0" err="1"/>
              <a:t>aspnetcore</a:t>
            </a:r>
            <a:endParaRPr lang="en-US" sz="1904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661450-881A-4ABB-A308-EA1887FA1AC5}"/>
              </a:ext>
            </a:extLst>
          </p:cNvPr>
          <p:cNvSpPr/>
          <p:nvPr/>
        </p:nvSpPr>
        <p:spPr>
          <a:xfrm>
            <a:off x="8752155" y="4245762"/>
            <a:ext cx="3244077" cy="393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4" dirty="0"/>
              <a:t>expose 80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53547E-0B8A-45AB-95C0-EB1500512A9B}"/>
              </a:ext>
            </a:extLst>
          </p:cNvPr>
          <p:cNvSpPr/>
          <p:nvPr/>
        </p:nvSpPr>
        <p:spPr>
          <a:xfrm>
            <a:off x="8752155" y="3199066"/>
            <a:ext cx="3244077" cy="638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4" dirty="0">
                <a:solidFill>
                  <a:schemeClr val="tx1"/>
                </a:solidFill>
              </a:rPr>
              <a:t>final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238A64-9A44-45FF-83A4-F6DF90C4CB20}"/>
              </a:ext>
            </a:extLst>
          </p:cNvPr>
          <p:cNvSpPr/>
          <p:nvPr/>
        </p:nvSpPr>
        <p:spPr>
          <a:xfrm>
            <a:off x="8752155" y="2701677"/>
            <a:ext cx="3244077" cy="393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96" dirty="0">
                <a:solidFill>
                  <a:schemeClr val="tx1"/>
                </a:solidFill>
              </a:rPr>
              <a:t>COPY --from=publish /app 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DCE4D7F-776E-4A59-BF55-768A1B1F9B6E}"/>
              </a:ext>
            </a:extLst>
          </p:cNvPr>
          <p:cNvCxnSpPr>
            <a:cxnSpLocks/>
            <a:stCxn id="12" idx="3"/>
            <a:endCxn id="29" idx="1"/>
          </p:cNvCxnSpPr>
          <p:nvPr/>
        </p:nvCxnSpPr>
        <p:spPr>
          <a:xfrm flipV="1">
            <a:off x="7403680" y="2898560"/>
            <a:ext cx="1348475" cy="2315038"/>
          </a:xfrm>
          <a:prstGeom prst="bentConnector3">
            <a:avLst>
              <a:gd name="adj1" fmla="val 50000"/>
            </a:avLst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58AAE88-798E-4598-BFCD-E0D67A92631B}"/>
              </a:ext>
            </a:extLst>
          </p:cNvPr>
          <p:cNvSpPr/>
          <p:nvPr/>
        </p:nvSpPr>
        <p:spPr>
          <a:xfrm>
            <a:off x="8752155" y="2255994"/>
            <a:ext cx="3244077" cy="393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88" dirty="0">
                <a:solidFill>
                  <a:srgbClr val="0000FF"/>
                </a:solidFill>
                <a:latin typeface="Consolas" panose="020B0609020204030204" pitchFamily="49" charset="0"/>
              </a:rPr>
              <a:t>ENTRYPOINT</a:t>
            </a:r>
            <a:r>
              <a:rPr lang="en-US" sz="1088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088" dirty="0">
                <a:solidFill>
                  <a:srgbClr val="A31515"/>
                </a:solidFill>
                <a:latin typeface="Consolas" panose="020B0609020204030204" pitchFamily="49" charset="0"/>
              </a:rPr>
              <a:t>"dotnet"</a:t>
            </a:r>
            <a:r>
              <a:rPr lang="en-US" sz="1088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88" dirty="0">
                <a:solidFill>
                  <a:srgbClr val="A31515"/>
                </a:solidFill>
                <a:latin typeface="Consolas" panose="020B0609020204030204" pitchFamily="49" charset="0"/>
              </a:rPr>
              <a:t>"HelloWorld.dll"</a:t>
            </a:r>
            <a:r>
              <a:rPr lang="en-US" sz="1088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C317602-2F2D-443F-BC18-F0B1B78BA17D}"/>
              </a:ext>
            </a:extLst>
          </p:cNvPr>
          <p:cNvCxnSpPr>
            <a:cxnSpLocks/>
            <a:stCxn id="25" idx="0"/>
            <a:endCxn id="27" idx="2"/>
          </p:cNvCxnSpPr>
          <p:nvPr/>
        </p:nvCxnSpPr>
        <p:spPr>
          <a:xfrm rot="5400000" flipH="1" flipV="1">
            <a:off x="10170003" y="4041572"/>
            <a:ext cx="408382" cy="17270"/>
          </a:xfrm>
          <a:prstGeom prst="bentConnector3">
            <a:avLst>
              <a:gd name="adj1" fmla="val 50000"/>
            </a:avLst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523140C-708E-4D4A-8784-B01EAB14B73F}"/>
              </a:ext>
            </a:extLst>
          </p:cNvPr>
          <p:cNvSpPr/>
          <p:nvPr/>
        </p:nvSpPr>
        <p:spPr>
          <a:xfrm>
            <a:off x="4090520" y="1129909"/>
            <a:ext cx="6217356" cy="38600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24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microsoft</a:t>
            </a:r>
            <a:r>
              <a:rPr lang="en-US" sz="1224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/aspnetcore:2.0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AS </a:t>
            </a:r>
            <a:r>
              <a:rPr lang="en-US" sz="1224" b="1" dirty="0">
                <a:solidFill>
                  <a:srgbClr val="000000"/>
                </a:solidFill>
                <a:latin typeface="Consolas" panose="020B0609020204030204" pitchFamily="49" charset="0"/>
              </a:rPr>
              <a:t>base</a:t>
            </a:r>
          </a:p>
          <a:p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/app</a:t>
            </a:r>
          </a:p>
          <a:p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EXPOSE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80</a:t>
            </a:r>
          </a:p>
          <a:p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224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microsoft</a:t>
            </a:r>
            <a:r>
              <a:rPr lang="en-US" sz="1224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/aspnetcore-build:2.0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AS </a:t>
            </a:r>
            <a:r>
              <a:rPr lang="en-US" sz="1224" b="1" dirty="0">
                <a:solidFill>
                  <a:srgbClr val="000000"/>
                </a:solidFill>
                <a:latin typeface="Consolas" panose="020B0609020204030204" pitchFamily="49" charset="0"/>
              </a:rPr>
              <a:t>build</a:t>
            </a:r>
          </a:p>
          <a:p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/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HelloWorld.sln ./</a:t>
            </a:r>
          </a:p>
          <a:p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HelloWorld/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HelloWorld.csproj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HelloWorld/</a:t>
            </a:r>
          </a:p>
          <a:p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RUN 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dotnet restore -nowarn:msb3202,nu1503</a:t>
            </a:r>
          </a:p>
          <a:p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. .</a:t>
            </a:r>
          </a:p>
          <a:p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/</a:t>
            </a:r>
            <a:r>
              <a:rPr lang="en-US" sz="1224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/HelloWorld</a:t>
            </a:r>
          </a:p>
          <a:p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dotnet build -c Release -o /app</a:t>
            </a:r>
          </a:p>
          <a:p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24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build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AS </a:t>
            </a:r>
            <a:r>
              <a:rPr lang="en-US" sz="1224" b="1" dirty="0">
                <a:solidFill>
                  <a:srgbClr val="000000"/>
                </a:solidFill>
                <a:latin typeface="Consolas" panose="020B0609020204030204" pitchFamily="49" charset="0"/>
              </a:rPr>
              <a:t>publish</a:t>
            </a:r>
          </a:p>
          <a:p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dotnet publish -c Release -o /app</a:t>
            </a:r>
          </a:p>
          <a:p>
            <a:endParaRPr lang="en-US" sz="1224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24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base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AS </a:t>
            </a:r>
            <a:r>
              <a:rPr lang="en-US" sz="1224" b="1" dirty="0">
                <a:solidFill>
                  <a:srgbClr val="000000"/>
                </a:solidFill>
                <a:latin typeface="Consolas" panose="020B0609020204030204" pitchFamily="49" charset="0"/>
              </a:rPr>
              <a:t>final</a:t>
            </a:r>
          </a:p>
          <a:p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/app</a:t>
            </a:r>
          </a:p>
          <a:p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COPY 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--from=publish /app .</a:t>
            </a:r>
          </a:p>
          <a:p>
            <a:r>
              <a:rPr lang="en-US" sz="1224" dirty="0">
                <a:solidFill>
                  <a:srgbClr val="0000FF"/>
                </a:solidFill>
                <a:latin typeface="Consolas" panose="020B0609020204030204" pitchFamily="49" charset="0"/>
              </a:rPr>
              <a:t>ENTRYPOINT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"dotnet"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24" dirty="0">
                <a:solidFill>
                  <a:srgbClr val="A31515"/>
                </a:solidFill>
                <a:latin typeface="Consolas" panose="020B0609020204030204" pitchFamily="49" charset="0"/>
              </a:rPr>
              <a:t>"HelloWorld.dll"</a:t>
            </a:r>
            <a:r>
              <a:rPr lang="en-US" sz="1224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EB6B7B-0357-49B7-B09A-E7F78CFBB1A8}"/>
              </a:ext>
            </a:extLst>
          </p:cNvPr>
          <p:cNvSpPr/>
          <p:nvPr/>
        </p:nvSpPr>
        <p:spPr>
          <a:xfrm>
            <a:off x="8610192" y="2026934"/>
            <a:ext cx="3514533" cy="4242231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</p:spTree>
    <p:extLst>
      <p:ext uri="{BB962C8B-B14F-4D97-AF65-F5344CB8AC3E}">
        <p14:creationId xmlns:p14="http://schemas.microsoft.com/office/powerpoint/2010/main" val="156048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4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1500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1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500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1500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1500"/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1500"/>
                                        <p:tgtEl>
                                          <p:spTgt spid="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1500"/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1500"/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500"/>
                                        <p:tgtEl>
                                          <p:spTgt spid="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1500"/>
                                        <p:tgtEl>
                                          <p:spTgt spid="4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1500"/>
                                        <p:tgtEl>
                                          <p:spTgt spid="4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1500"/>
                                        <p:tgtEl>
                                          <p:spTgt spid="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4" grpId="0" animBg="1"/>
      <p:bldP spid="25" grpId="0" animBg="1"/>
      <p:bldP spid="27" grpId="0" animBg="1"/>
      <p:bldP spid="29" grpId="0" animBg="1"/>
      <p:bldP spid="33" grpId="0" animBg="1"/>
      <p:bldP spid="45" grpId="0" build="allAtOnce"/>
      <p:bldP spid="4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C9351D-A1B7-4FD5-A685-056192A7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 strategy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1AFEF-6DEA-4D9F-AD0D-4B4102F17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82" y="1221817"/>
            <a:ext cx="11887100" cy="2240550"/>
          </a:xfrm>
        </p:spPr>
        <p:txBody>
          <a:bodyPr/>
          <a:lstStyle/>
          <a:p>
            <a:r>
              <a:rPr lang="en-US" dirty="0"/>
              <a:t>Make Azure the best place to run container workloads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sz="3264" dirty="0"/>
              <a:t>Make getting started super easy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sz="3264" dirty="0"/>
              <a:t>Containers as a common deployment currency for Azure services</a:t>
            </a:r>
          </a:p>
        </p:txBody>
      </p:sp>
    </p:spTree>
    <p:extLst>
      <p:ext uri="{BB962C8B-B14F-4D97-AF65-F5344CB8AC3E}">
        <p14:creationId xmlns:p14="http://schemas.microsoft.com/office/powerpoint/2010/main" val="218709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Lifecycle Management Primitives</a:t>
            </a:r>
          </a:p>
        </p:txBody>
      </p:sp>
    </p:spTree>
    <p:extLst>
      <p:ext uri="{BB962C8B-B14F-4D97-AF65-F5344CB8AC3E}">
        <p14:creationId xmlns:p14="http://schemas.microsoft.com/office/powerpoint/2010/main" val="397681227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Container DevOps Workflow</a:t>
            </a:r>
          </a:p>
        </p:txBody>
      </p: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7C3BE64B-DDB7-43FA-995D-E77D7A19B31D}"/>
              </a:ext>
            </a:extLst>
          </p:cNvPr>
          <p:cNvGrpSpPr/>
          <p:nvPr/>
        </p:nvGrpSpPr>
        <p:grpSpPr>
          <a:xfrm>
            <a:off x="179975" y="5011972"/>
            <a:ext cx="2619984" cy="1814001"/>
            <a:chOff x="173917" y="4914564"/>
            <a:chExt cx="2569574" cy="1779099"/>
          </a:xfrm>
        </p:grpSpPr>
        <p:grpSp>
          <p:nvGrpSpPr>
            <p:cNvPr id="478" name="Group 477">
              <a:extLst>
                <a:ext uri="{FF2B5EF4-FFF2-40B4-BE49-F238E27FC236}">
                  <a16:creationId xmlns:a16="http://schemas.microsoft.com/office/drawing/2014/main" id="{4AC950A6-D2E5-427B-97A0-D9BBEAE26310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80" name="Rounded Rectangle 11">
                <a:extLst>
                  <a:ext uri="{FF2B5EF4-FFF2-40B4-BE49-F238E27FC236}">
                    <a16:creationId xmlns:a16="http://schemas.microsoft.com/office/drawing/2014/main" id="{73CE1CB0-C554-4642-A34E-C3E4B109266D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95893">
                  <a:defRPr/>
                </a:pPr>
                <a:endParaRPr lang="en-US" sz="1097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81" name="Group 480">
                <a:extLst>
                  <a:ext uri="{FF2B5EF4-FFF2-40B4-BE49-F238E27FC236}">
                    <a16:creationId xmlns:a16="http://schemas.microsoft.com/office/drawing/2014/main" id="{B7277FBC-B604-4598-8B3A-A71FE28D6B95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93" name="Rectangle 30">
                  <a:extLst>
                    <a:ext uri="{FF2B5EF4-FFF2-40B4-BE49-F238E27FC236}">
                      <a16:creationId xmlns:a16="http://schemas.microsoft.com/office/drawing/2014/main" id="{0A292398-F4B1-437C-A3FE-2EEFC0531A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94" name="Oval 31">
                  <a:extLst>
                    <a:ext uri="{FF2B5EF4-FFF2-40B4-BE49-F238E27FC236}">
                      <a16:creationId xmlns:a16="http://schemas.microsoft.com/office/drawing/2014/main" id="{5C63205F-530D-4A4A-8B9E-774D54DF60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95" name="Rectangle 32">
                  <a:extLst>
                    <a:ext uri="{FF2B5EF4-FFF2-40B4-BE49-F238E27FC236}">
                      <a16:creationId xmlns:a16="http://schemas.microsoft.com/office/drawing/2014/main" id="{DCAC76F6-3CA8-4A9C-BBC9-23BF0058D0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96" name="Freeform 33">
                  <a:extLst>
                    <a:ext uri="{FF2B5EF4-FFF2-40B4-BE49-F238E27FC236}">
                      <a16:creationId xmlns:a16="http://schemas.microsoft.com/office/drawing/2014/main" id="{F6CB6152-C096-45A1-BF71-95AC1B7E93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97" name="Freeform 38">
                  <a:extLst>
                    <a:ext uri="{FF2B5EF4-FFF2-40B4-BE49-F238E27FC236}">
                      <a16:creationId xmlns:a16="http://schemas.microsoft.com/office/drawing/2014/main" id="{C81B5972-34E4-465F-A3D6-0A3569746A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98" name="Freeform 39">
                  <a:extLst>
                    <a:ext uri="{FF2B5EF4-FFF2-40B4-BE49-F238E27FC236}">
                      <a16:creationId xmlns:a16="http://schemas.microsoft.com/office/drawing/2014/main" id="{F78B37F0-C4A6-4F99-B021-47A22EDCFB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4E25DA28-48BF-41C1-A856-5312320C1236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85" name="Rectangle 34">
                  <a:extLst>
                    <a:ext uri="{FF2B5EF4-FFF2-40B4-BE49-F238E27FC236}">
                      <a16:creationId xmlns:a16="http://schemas.microsoft.com/office/drawing/2014/main" id="{5C0D43F7-0DF7-4669-AAF9-67BA8D138D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86" name="Oval 35">
                  <a:extLst>
                    <a:ext uri="{FF2B5EF4-FFF2-40B4-BE49-F238E27FC236}">
                      <a16:creationId xmlns:a16="http://schemas.microsoft.com/office/drawing/2014/main" id="{324055BA-6B32-441A-9924-AB5EF41B8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87" name="Rectangle 36">
                  <a:extLst>
                    <a:ext uri="{FF2B5EF4-FFF2-40B4-BE49-F238E27FC236}">
                      <a16:creationId xmlns:a16="http://schemas.microsoft.com/office/drawing/2014/main" id="{536D48F4-579D-4D27-AAC6-B8D3F54FB3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88" name="Freeform 37">
                  <a:extLst>
                    <a:ext uri="{FF2B5EF4-FFF2-40B4-BE49-F238E27FC236}">
                      <a16:creationId xmlns:a16="http://schemas.microsoft.com/office/drawing/2014/main" id="{B76FF097-0B54-4E7C-BA20-3C2EC5CEE4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89" name="Freeform 40">
                  <a:extLst>
                    <a:ext uri="{FF2B5EF4-FFF2-40B4-BE49-F238E27FC236}">
                      <a16:creationId xmlns:a16="http://schemas.microsoft.com/office/drawing/2014/main" id="{C1596058-A877-4DC7-B21F-4DB6EDE6C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90" name="Freeform 41">
                  <a:extLst>
                    <a:ext uri="{FF2B5EF4-FFF2-40B4-BE49-F238E27FC236}">
                      <a16:creationId xmlns:a16="http://schemas.microsoft.com/office/drawing/2014/main" id="{72871045-5878-4438-B2F6-33B3CB43E8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91" name="Freeform 42">
                  <a:extLst>
                    <a:ext uri="{FF2B5EF4-FFF2-40B4-BE49-F238E27FC236}">
                      <a16:creationId xmlns:a16="http://schemas.microsoft.com/office/drawing/2014/main" id="{D9F5E5FE-8D1D-4184-8343-C4332A4D4E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92" name="Freeform 43">
                  <a:extLst>
                    <a:ext uri="{FF2B5EF4-FFF2-40B4-BE49-F238E27FC236}">
                      <a16:creationId xmlns:a16="http://schemas.microsoft.com/office/drawing/2014/main" id="{92D7229B-C224-41D3-BDA2-7B59F4E8D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83" name="TextBox 482">
                <a:extLst>
                  <a:ext uri="{FF2B5EF4-FFF2-40B4-BE49-F238E27FC236}">
                    <a16:creationId xmlns:a16="http://schemas.microsoft.com/office/drawing/2014/main" id="{F7CFAACF-2827-4127-88FE-4C4C4D587E07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91351" tIns="91351" rIns="91351" bIns="91351" rtlCol="0" anchor="t">
                <a:noAutofit/>
              </a:bodyPr>
              <a:lstStyle/>
              <a:p>
                <a:pPr marL="233076" indent="-233076" algn="ctr" defTabSz="895893">
                  <a:defRPr/>
                </a:pPr>
                <a:endParaRPr lang="en-US" sz="2000" b="1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84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56AACAFC-82E5-4A60-B3CF-1FF0428EE3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052E2405-1E85-47F9-9960-93C589BB938C}"/>
                </a:ext>
              </a:extLst>
            </p:cNvPr>
            <p:cNvSpPr/>
            <p:nvPr/>
          </p:nvSpPr>
          <p:spPr>
            <a:xfrm>
              <a:off x="207764" y="4914564"/>
              <a:ext cx="1097365" cy="286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896">
                <a:defRPr/>
              </a:pPr>
              <a:r>
                <a:rPr lang="en-US" sz="1297" i="1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sp>
        <p:nvSpPr>
          <p:cNvPr id="499" name="Right Arrow 5">
            <a:extLst>
              <a:ext uri="{FF2B5EF4-FFF2-40B4-BE49-F238E27FC236}">
                <a16:creationId xmlns:a16="http://schemas.microsoft.com/office/drawing/2014/main" id="{0D45F584-6125-44F1-8267-D7E27CFE2C2D}"/>
              </a:ext>
            </a:extLst>
          </p:cNvPr>
          <p:cNvSpPr/>
          <p:nvPr/>
        </p:nvSpPr>
        <p:spPr>
          <a:xfrm>
            <a:off x="1163244" y="1995867"/>
            <a:ext cx="2674073" cy="943637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95893">
              <a:defRPr/>
            </a:pPr>
            <a:endParaRPr lang="en-US" sz="1097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C928B769-0C92-4BD5-BCA7-F30F131AE64E}"/>
              </a:ext>
            </a:extLst>
          </p:cNvPr>
          <p:cNvCxnSpPr>
            <a:cxnSpLocks/>
          </p:cNvCxnSpPr>
          <p:nvPr/>
        </p:nvCxnSpPr>
        <p:spPr>
          <a:xfrm>
            <a:off x="3293337" y="3098994"/>
            <a:ext cx="1166244" cy="103682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triangle" w="med" len="lg"/>
            <a:tailEnd type="triangle" w="med" len="lg"/>
          </a:ln>
          <a:effectLst/>
        </p:spPr>
      </p:cxnSp>
      <p:sp>
        <p:nvSpPr>
          <p:cNvPr id="501" name="Right Arrow 5">
            <a:extLst>
              <a:ext uri="{FF2B5EF4-FFF2-40B4-BE49-F238E27FC236}">
                <a16:creationId xmlns:a16="http://schemas.microsoft.com/office/drawing/2014/main" id="{3152FF90-DC45-4211-B00E-418C415286F9}"/>
              </a:ext>
            </a:extLst>
          </p:cNvPr>
          <p:cNvSpPr/>
          <p:nvPr/>
        </p:nvSpPr>
        <p:spPr>
          <a:xfrm>
            <a:off x="2955160" y="1973911"/>
            <a:ext cx="2674073" cy="943637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95893">
              <a:defRPr/>
            </a:pPr>
            <a:endParaRPr lang="en-US" sz="1097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E66FC1B5-0734-4CA0-9D50-7F5B5797639C}"/>
              </a:ext>
            </a:extLst>
          </p:cNvPr>
          <p:cNvGrpSpPr/>
          <p:nvPr/>
        </p:nvGrpSpPr>
        <p:grpSpPr>
          <a:xfrm>
            <a:off x="2703810" y="1672720"/>
            <a:ext cx="1483068" cy="1526676"/>
            <a:chOff x="2777875" y="1412218"/>
            <a:chExt cx="1483698" cy="1527326"/>
          </a:xfrm>
        </p:grpSpPr>
        <p:sp>
          <p:nvSpPr>
            <p:cNvPr id="503" name="Rounded Rectangle 12">
              <a:extLst>
                <a:ext uri="{FF2B5EF4-FFF2-40B4-BE49-F238E27FC236}">
                  <a16:creationId xmlns:a16="http://schemas.microsoft.com/office/drawing/2014/main" id="{4745F1C2-83C6-499A-88A4-F15526BC2657}"/>
                </a:ext>
              </a:extLst>
            </p:cNvPr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5893">
                <a:defRPr/>
              </a:pPr>
              <a:endParaRPr lang="en-US" sz="1097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04" name="TextBox 503">
              <a:extLst>
                <a:ext uri="{FF2B5EF4-FFF2-40B4-BE49-F238E27FC236}">
                  <a16:creationId xmlns:a16="http://schemas.microsoft.com/office/drawing/2014/main" id="{743E6646-253B-4D45-A7B7-F158D3697C1F}"/>
                </a:ext>
              </a:extLst>
            </p:cNvPr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233076" indent="-233076" algn="ctr" defTabSz="895893">
                <a:defRPr/>
              </a:pPr>
              <a:r>
                <a:rPr lang="en-US" sz="1598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33076" indent="-233076" algn="ctr" defTabSz="895893">
                <a:defRPr/>
              </a:pPr>
              <a:r>
                <a:rPr lang="en-US" sz="1598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33076" indent="-233076" algn="ctr" defTabSz="895893">
                <a:defRPr/>
              </a:pPr>
              <a:r>
                <a:rPr lang="en-US" sz="1598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505" name="TextBox 504">
              <a:extLst>
                <a:ext uri="{FF2B5EF4-FFF2-40B4-BE49-F238E27FC236}">
                  <a16:creationId xmlns:a16="http://schemas.microsoft.com/office/drawing/2014/main" id="{C7F43470-D717-4B87-8344-1425FB3E2724}"/>
                </a:ext>
              </a:extLst>
            </p:cNvPr>
            <p:cNvSpPr txBox="1"/>
            <p:nvPr/>
          </p:nvSpPr>
          <p:spPr>
            <a:xfrm>
              <a:off x="3081795" y="1412218"/>
              <a:ext cx="967141" cy="390626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233076" indent="-233076" algn="ctr" defTabSz="895893">
                <a:defRPr/>
              </a:pPr>
              <a:endParaRPr lang="en-US" sz="2000" b="1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06" name="Picture 4" descr="https://zapier.cachefly.net/storage/services/59152a3a91bfe0ddd2fc9b978448593a.128x128.png">
              <a:extLst>
                <a:ext uri="{FF2B5EF4-FFF2-40B4-BE49-F238E27FC236}">
                  <a16:creationId xmlns:a16="http://schemas.microsoft.com/office/drawing/2014/main" id="{7AAF4A1C-07CC-4886-BE49-83F5933E4E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2851964" y="2583249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7" name="Right Arrow 5">
            <a:extLst>
              <a:ext uri="{FF2B5EF4-FFF2-40B4-BE49-F238E27FC236}">
                <a16:creationId xmlns:a16="http://schemas.microsoft.com/office/drawing/2014/main" id="{80F8120C-E00C-4E69-9D19-810B33A7EC2B}"/>
              </a:ext>
            </a:extLst>
          </p:cNvPr>
          <p:cNvSpPr/>
          <p:nvPr/>
        </p:nvSpPr>
        <p:spPr>
          <a:xfrm rot="16200000">
            <a:off x="304860" y="3620177"/>
            <a:ext cx="1913276" cy="943637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95893">
              <a:defRPr/>
            </a:pPr>
            <a:endParaRPr lang="en-US" sz="1097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508" name="Right Arrow 5">
            <a:extLst>
              <a:ext uri="{FF2B5EF4-FFF2-40B4-BE49-F238E27FC236}">
                <a16:creationId xmlns:a16="http://schemas.microsoft.com/office/drawing/2014/main" id="{B119B127-0615-4064-9DAB-E3BFDCDED7CE}"/>
              </a:ext>
            </a:extLst>
          </p:cNvPr>
          <p:cNvSpPr/>
          <p:nvPr/>
        </p:nvSpPr>
        <p:spPr>
          <a:xfrm>
            <a:off x="5544846" y="1963131"/>
            <a:ext cx="2040216" cy="943637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95893">
              <a:defRPr/>
            </a:pPr>
            <a:endParaRPr lang="en-US" sz="1097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509" name="Freeform: Shape 508">
            <a:extLst>
              <a:ext uri="{FF2B5EF4-FFF2-40B4-BE49-F238E27FC236}">
                <a16:creationId xmlns:a16="http://schemas.microsoft.com/office/drawing/2014/main" id="{AC5C7CA5-BFBA-4EF0-A197-53D95B19433F}"/>
              </a:ext>
            </a:extLst>
          </p:cNvPr>
          <p:cNvSpPr/>
          <p:nvPr/>
        </p:nvSpPr>
        <p:spPr>
          <a:xfrm rot="16200000">
            <a:off x="6683201" y="2847438"/>
            <a:ext cx="4419812" cy="1201766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7029" h="1202278">
                <a:moveTo>
                  <a:pt x="4387029" y="881005"/>
                </a:moveTo>
                <a:lnTo>
                  <a:pt x="4387029" y="1202278"/>
                </a:lnTo>
                <a:lnTo>
                  <a:pt x="4714" y="1202278"/>
                </a:lnTo>
                <a:lnTo>
                  <a:pt x="4714" y="885097"/>
                </a:lnTo>
                <a:lnTo>
                  <a:pt x="0" y="885083"/>
                </a:lnTo>
                <a:lnTo>
                  <a:pt x="4714" y="883793"/>
                </a:lnTo>
                <a:lnTo>
                  <a:pt x="4714" y="881005"/>
                </a:lnTo>
                <a:lnTo>
                  <a:pt x="14900" y="881005"/>
                </a:lnTo>
                <a:lnTo>
                  <a:pt x="3233840" y="0"/>
                </a:lnTo>
                <a:lnTo>
                  <a:pt x="4365100" y="881005"/>
                </a:lnTo>
                <a:close/>
              </a:path>
            </a:pathLst>
          </a:cu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95893">
              <a:defRPr/>
            </a:pPr>
            <a:endParaRPr lang="en-US" sz="1097" kern="0" dirty="0">
              <a:solidFill>
                <a:sysClr val="windowText" lastClr="000000"/>
              </a:solidFill>
            </a:endParaRPr>
          </a:p>
        </p:txBody>
      </p:sp>
      <p:sp>
        <p:nvSpPr>
          <p:cNvPr id="510" name="Bent Arrow 14">
            <a:extLst>
              <a:ext uri="{FF2B5EF4-FFF2-40B4-BE49-F238E27FC236}">
                <a16:creationId xmlns:a16="http://schemas.microsoft.com/office/drawing/2014/main" id="{E5415E9E-C5E2-492E-93EE-06518B7D51AE}"/>
              </a:ext>
            </a:extLst>
          </p:cNvPr>
          <p:cNvSpPr/>
          <p:nvPr/>
        </p:nvSpPr>
        <p:spPr>
          <a:xfrm rot="10800000">
            <a:off x="2840436" y="3118960"/>
            <a:ext cx="5844411" cy="3121266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95893">
              <a:defRPr/>
            </a:pPr>
            <a:endParaRPr lang="en-US" sz="1097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511" name="AutoShape 21">
            <a:extLst>
              <a:ext uri="{FF2B5EF4-FFF2-40B4-BE49-F238E27FC236}">
                <a16:creationId xmlns:a16="http://schemas.microsoft.com/office/drawing/2014/main" id="{0B97E34B-6300-4435-AA55-46210C8DDCC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00596" y="5412525"/>
            <a:ext cx="2233645" cy="1441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13896">
              <a:defRPr/>
            </a:pPr>
            <a:endParaRPr lang="en-US" sz="1801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cxnSp>
        <p:nvCxnSpPr>
          <p:cNvPr id="512" name="Straight Arrow Connector 511">
            <a:extLst>
              <a:ext uri="{FF2B5EF4-FFF2-40B4-BE49-F238E27FC236}">
                <a16:creationId xmlns:a16="http://schemas.microsoft.com/office/drawing/2014/main" id="{85652835-DD73-4184-A6E8-2B9F85E0D8DA}"/>
              </a:ext>
            </a:extLst>
          </p:cNvPr>
          <p:cNvCxnSpPr>
            <a:cxnSpLocks/>
          </p:cNvCxnSpPr>
          <p:nvPr/>
        </p:nvCxnSpPr>
        <p:spPr>
          <a:xfrm flipH="1">
            <a:off x="2903284" y="4710476"/>
            <a:ext cx="2228650" cy="619730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6B25EF87-0AE1-41AB-9DCB-78175447359C}"/>
              </a:ext>
            </a:extLst>
          </p:cNvPr>
          <p:cNvGrpSpPr/>
          <p:nvPr/>
        </p:nvGrpSpPr>
        <p:grpSpPr>
          <a:xfrm>
            <a:off x="7496286" y="1721507"/>
            <a:ext cx="1487505" cy="1564018"/>
            <a:chOff x="7572388" y="1461030"/>
            <a:chExt cx="1488138" cy="1564684"/>
          </a:xfrm>
        </p:grpSpPr>
        <p:sp>
          <p:nvSpPr>
            <p:cNvPr id="514" name="Rounded Rectangle 26">
              <a:extLst>
                <a:ext uri="{FF2B5EF4-FFF2-40B4-BE49-F238E27FC236}">
                  <a16:creationId xmlns:a16="http://schemas.microsoft.com/office/drawing/2014/main" id="{70EDF36A-70F4-4933-ADA3-E958239D188B}"/>
                </a:ext>
              </a:extLst>
            </p:cNvPr>
            <p:cNvSpPr/>
            <p:nvPr/>
          </p:nvSpPr>
          <p:spPr>
            <a:xfrm>
              <a:off x="7576828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5893">
                <a:defRPr/>
              </a:pPr>
              <a:endParaRPr lang="en-US" sz="1097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D0BB0205-E4A7-4793-92EA-D5302CCF1109}"/>
                </a:ext>
              </a:extLst>
            </p:cNvPr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233076" indent="-233076" defTabSz="895893">
                <a:defRPr/>
              </a:pPr>
              <a:r>
                <a:rPr lang="en-US" sz="1097" kern="0" dirty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33076" indent="-233076" defTabSz="895893">
                <a:defRPr/>
              </a:pPr>
              <a:r>
                <a:rPr lang="en-US" sz="1097" kern="0" dirty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94E70732-5F69-4C8A-AAEE-7AD5BC825E90}"/>
                </a:ext>
              </a:extLst>
            </p:cNvPr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233076" indent="-233076" algn="ctr" defTabSz="895893">
                <a:defRPr/>
              </a:pPr>
              <a:r>
                <a:rPr lang="en-US" sz="1598" kern="0" dirty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FCE221B7-AB51-4640-9686-1386C5031DED}"/>
                </a:ext>
              </a:extLst>
            </p:cNvPr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3896">
                <a:defRPr/>
              </a:pPr>
              <a:endParaRPr lang="en-US" sz="180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18" name="Picture 517">
              <a:extLst>
                <a:ext uri="{FF2B5EF4-FFF2-40B4-BE49-F238E27FC236}">
                  <a16:creationId xmlns:a16="http://schemas.microsoft.com/office/drawing/2014/main" id="{150CF28F-B27F-4E86-81BC-B078BBD73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pic>
          <p:nvPicPr>
            <p:cNvPr id="519" name="Picture 518">
              <a:extLst>
                <a:ext uri="{FF2B5EF4-FFF2-40B4-BE49-F238E27FC236}">
                  <a16:creationId xmlns:a16="http://schemas.microsoft.com/office/drawing/2014/main" id="{ADF77FF9-D770-4383-B36A-15C9F077F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F9329823-037F-4F1B-8462-898EAEA5B27D}"/>
                </a:ext>
              </a:extLst>
            </p:cNvPr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6647CA72-246B-42AF-AA07-450710CB59A7}"/>
                </a:ext>
              </a:extLst>
            </p:cNvPr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522" name="Rectangle: Rounded Corners 521">
              <a:extLst>
                <a:ext uri="{FF2B5EF4-FFF2-40B4-BE49-F238E27FC236}">
                  <a16:creationId xmlns:a16="http://schemas.microsoft.com/office/drawing/2014/main" id="{0527373D-0104-4042-9078-2A2D8E7802A8}"/>
                </a:ext>
              </a:extLst>
            </p:cNvPr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3896">
                <a:defRPr/>
              </a:pPr>
              <a:endParaRPr lang="en-US" sz="180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8A335280-DE97-4F55-9E77-E77755355EC3}"/>
              </a:ext>
            </a:extLst>
          </p:cNvPr>
          <p:cNvGrpSpPr/>
          <p:nvPr/>
        </p:nvGrpSpPr>
        <p:grpSpPr>
          <a:xfrm>
            <a:off x="9476343" y="1238412"/>
            <a:ext cx="2562459" cy="621050"/>
            <a:chOff x="2260698" y="1058892"/>
            <a:chExt cx="2563550" cy="621314"/>
          </a:xfrm>
        </p:grpSpPr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D7EDA7D6-0B38-4901-BBD6-3DA7E3AA6B19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0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893">
                <a:defRPr/>
              </a:pPr>
              <a:r>
                <a:rPr lang="en-US" sz="1598" kern="0" dirty="0">
                  <a:solidFill>
                    <a:prstClr val="white"/>
                  </a:solidFill>
                  <a:latin typeface="Calibri" panose="020F0502020204030204"/>
                </a:rPr>
                <a:t>Container Service</a:t>
              </a:r>
            </a:p>
          </p:txBody>
        </p:sp>
        <p:pic>
          <p:nvPicPr>
            <p:cNvPr id="525" name="Picture 524">
              <a:extLst>
                <a:ext uri="{FF2B5EF4-FFF2-40B4-BE49-F238E27FC236}">
                  <a16:creationId xmlns:a16="http://schemas.microsoft.com/office/drawing/2014/main" id="{4C7C188D-363D-4155-B987-CD6D8BCCD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5FDE21F2-35DB-46B7-9EEF-3B6C54857076}"/>
              </a:ext>
            </a:extLst>
          </p:cNvPr>
          <p:cNvGrpSpPr/>
          <p:nvPr/>
        </p:nvGrpSpPr>
        <p:grpSpPr>
          <a:xfrm>
            <a:off x="9476343" y="3135357"/>
            <a:ext cx="2562459" cy="621050"/>
            <a:chOff x="2260698" y="1672903"/>
            <a:chExt cx="2563550" cy="621314"/>
          </a:xfrm>
        </p:grpSpPr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5E7C33FA-0F93-4F72-8F44-6D4FDAB6750A}"/>
                </a:ext>
              </a:extLst>
            </p:cNvPr>
            <p:cNvSpPr/>
            <p:nvPr/>
          </p:nvSpPr>
          <p:spPr>
            <a:xfrm>
              <a:off x="2260698" y="1672903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0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893">
                <a:defRPr/>
              </a:pPr>
              <a:r>
                <a:rPr lang="en-US" sz="1598" kern="0" dirty="0">
                  <a:solidFill>
                    <a:prstClr val="white"/>
                  </a:solidFill>
                  <a:latin typeface="Calibri" panose="020F0502020204030204"/>
                </a:rPr>
                <a:t>Service Fabric</a:t>
              </a:r>
            </a:p>
          </p:txBody>
        </p:sp>
        <p:pic>
          <p:nvPicPr>
            <p:cNvPr id="528" name="Picture 527">
              <a:extLst>
                <a:ext uri="{FF2B5EF4-FFF2-40B4-BE49-F238E27FC236}">
                  <a16:creationId xmlns:a16="http://schemas.microsoft.com/office/drawing/2014/main" id="{8ADD1E5D-3709-48ED-8D7C-80F012B80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6537" y="1735699"/>
              <a:ext cx="495338" cy="495720"/>
            </a:xfrm>
            <a:prstGeom prst="rect">
              <a:avLst/>
            </a:prstGeom>
          </p:spPr>
        </p:pic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266D2A4A-3CE3-4637-8703-63B9C62F3019}"/>
              </a:ext>
            </a:extLst>
          </p:cNvPr>
          <p:cNvGrpSpPr/>
          <p:nvPr/>
        </p:nvGrpSpPr>
        <p:grpSpPr>
          <a:xfrm>
            <a:off x="9476343" y="2504154"/>
            <a:ext cx="2562459" cy="621050"/>
            <a:chOff x="2260698" y="2350204"/>
            <a:chExt cx="2563550" cy="621314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CF0CE19C-558C-493E-B201-9B5994F83021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0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893">
                <a:defRPr/>
              </a:pPr>
              <a:r>
                <a:rPr lang="en-US" sz="1598" kern="0" dirty="0">
                  <a:solidFill>
                    <a:prstClr val="white"/>
                  </a:solidFill>
                  <a:latin typeface="Calibri" panose="020F0502020204030204"/>
                </a:rPr>
                <a:t>App Services</a:t>
              </a:r>
            </a:p>
          </p:txBody>
        </p:sp>
        <p:pic>
          <p:nvPicPr>
            <p:cNvPr id="531" name="Picture 530">
              <a:extLst>
                <a:ext uri="{FF2B5EF4-FFF2-40B4-BE49-F238E27FC236}">
                  <a16:creationId xmlns:a16="http://schemas.microsoft.com/office/drawing/2014/main" id="{6C091B15-62BB-46C4-A233-82F0BA74C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sp>
        <p:nvSpPr>
          <p:cNvPr id="532" name="Rectangle 531">
            <a:extLst>
              <a:ext uri="{FF2B5EF4-FFF2-40B4-BE49-F238E27FC236}">
                <a16:creationId xmlns:a16="http://schemas.microsoft.com/office/drawing/2014/main" id="{8A16D908-7D4F-4AD3-B39C-A8B70F0BC1F7}"/>
              </a:ext>
            </a:extLst>
          </p:cNvPr>
          <p:cNvSpPr/>
          <p:nvPr/>
        </p:nvSpPr>
        <p:spPr>
          <a:xfrm>
            <a:off x="9476343" y="5035633"/>
            <a:ext cx="2562459" cy="621050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39807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5893">
              <a:defRPr/>
            </a:pPr>
            <a:r>
              <a:rPr lang="en-US" sz="1598" kern="0" dirty="0">
                <a:solidFill>
                  <a:prstClr val="white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ABF6C3AB-2AE8-4CD3-ADB7-DE8674774587}"/>
              </a:ext>
            </a:extLst>
          </p:cNvPr>
          <p:cNvSpPr/>
          <p:nvPr/>
        </p:nvSpPr>
        <p:spPr>
          <a:xfrm>
            <a:off x="9476343" y="4402766"/>
            <a:ext cx="2562459" cy="621050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39807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5893">
              <a:defRPr/>
            </a:pPr>
            <a:r>
              <a:rPr lang="en-US" sz="1598" kern="0" dirty="0">
                <a:solidFill>
                  <a:prstClr val="white"/>
                </a:solidFill>
                <a:latin typeface="Calibri" panose="020F0502020204030204"/>
              </a:rPr>
              <a:t>coming soon</a:t>
            </a:r>
          </a:p>
        </p:txBody>
      </p: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7F779921-FB99-45F0-BC34-4F4978B5EF7A}"/>
              </a:ext>
            </a:extLst>
          </p:cNvPr>
          <p:cNvGrpSpPr/>
          <p:nvPr/>
        </p:nvGrpSpPr>
        <p:grpSpPr>
          <a:xfrm>
            <a:off x="825211" y="5372707"/>
            <a:ext cx="1320002" cy="896178"/>
            <a:chOff x="1883426" y="5104140"/>
            <a:chExt cx="1320565" cy="896560"/>
          </a:xfrm>
        </p:grpSpPr>
        <p:pic>
          <p:nvPicPr>
            <p:cNvPr id="535" name="Picture 534">
              <a:extLst>
                <a:ext uri="{FF2B5EF4-FFF2-40B4-BE49-F238E27FC236}">
                  <a16:creationId xmlns:a16="http://schemas.microsoft.com/office/drawing/2014/main" id="{E7663E49-D7C5-4879-A7FD-214C18B71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2B97C003-96EB-40B9-BE28-116D64D0BC1A}"/>
                </a:ext>
              </a:extLst>
            </p:cNvPr>
            <p:cNvSpPr/>
            <p:nvPr/>
          </p:nvSpPr>
          <p:spPr>
            <a:xfrm>
              <a:off x="1883426" y="5483571"/>
              <a:ext cx="240553" cy="13855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13896">
                <a:defRPr/>
              </a:pPr>
              <a:r>
                <a:rPr lang="en-US" sz="9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BF45EBB4-A887-4373-9888-DD9B55F69A0B}"/>
                </a:ext>
              </a:extLst>
            </p:cNvPr>
            <p:cNvSpPr/>
            <p:nvPr/>
          </p:nvSpPr>
          <p:spPr>
            <a:xfrm>
              <a:off x="2379447" y="5104140"/>
              <a:ext cx="184425" cy="13855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13896">
                <a:defRPr/>
              </a:pPr>
              <a:r>
                <a:rPr lang="en-US" sz="9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01CE9ABE-527E-47F6-A940-C21B815F76F6}"/>
                </a:ext>
              </a:extLst>
            </p:cNvPr>
            <p:cNvSpPr/>
            <p:nvPr/>
          </p:nvSpPr>
          <p:spPr>
            <a:xfrm>
              <a:off x="2817502" y="5483571"/>
              <a:ext cx="386489" cy="13855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13896">
                <a:defRPr/>
              </a:pPr>
              <a:r>
                <a:rPr lang="en-US" sz="9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3E1B6EA3-077F-4124-ABA7-4CB0D45B7A94}"/>
                </a:ext>
              </a:extLst>
            </p:cNvPr>
            <p:cNvSpPr/>
            <p:nvPr/>
          </p:nvSpPr>
          <p:spPr>
            <a:xfrm>
              <a:off x="2308916" y="5862142"/>
              <a:ext cx="304701" cy="13855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13896">
                <a:defRPr/>
              </a:pPr>
              <a:r>
                <a:rPr lang="en-US" sz="9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8582A8C9-A88E-4117-B847-50AB0DD79BC0}"/>
              </a:ext>
            </a:extLst>
          </p:cNvPr>
          <p:cNvGrpSpPr/>
          <p:nvPr/>
        </p:nvGrpSpPr>
        <p:grpSpPr>
          <a:xfrm>
            <a:off x="1295917" y="5061426"/>
            <a:ext cx="1509283" cy="895233"/>
            <a:chOff x="1369381" y="4802368"/>
            <a:chExt cx="1509926" cy="895613"/>
          </a:xfrm>
        </p:grpSpPr>
        <p:pic>
          <p:nvPicPr>
            <p:cNvPr id="541" name="Picture 12" descr="Image result for docker  logo">
              <a:extLst>
                <a:ext uri="{FF2B5EF4-FFF2-40B4-BE49-F238E27FC236}">
                  <a16:creationId xmlns:a16="http://schemas.microsoft.com/office/drawing/2014/main" id="{640EBBA6-DE10-47BF-AE9C-67FB594FB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309" y="4802368"/>
              <a:ext cx="598998" cy="39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2" name="Picture_x0020_6" descr="image016">
              <a:extLst>
                <a:ext uri="{FF2B5EF4-FFF2-40B4-BE49-F238E27FC236}">
                  <a16:creationId xmlns:a16="http://schemas.microsoft.com/office/drawing/2014/main" id="{CAB6662F-431C-4FFF-9BA8-C533CCF3E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381" y="5426936"/>
              <a:ext cx="297381" cy="2710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2994C60C-683B-406B-9B89-2025BE9D2EE0}"/>
              </a:ext>
            </a:extLst>
          </p:cNvPr>
          <p:cNvGrpSpPr/>
          <p:nvPr/>
        </p:nvGrpSpPr>
        <p:grpSpPr>
          <a:xfrm>
            <a:off x="4899764" y="1648220"/>
            <a:ext cx="1483068" cy="1551174"/>
            <a:chOff x="4974763" y="1387710"/>
            <a:chExt cx="1483698" cy="1551834"/>
          </a:xfrm>
        </p:grpSpPr>
        <p:sp>
          <p:nvSpPr>
            <p:cNvPr id="544" name="Rounded Rectangle 12">
              <a:extLst>
                <a:ext uri="{FF2B5EF4-FFF2-40B4-BE49-F238E27FC236}">
                  <a16:creationId xmlns:a16="http://schemas.microsoft.com/office/drawing/2014/main" id="{DDDA5D87-4619-4240-97E9-1E5AE5D0E81E}"/>
                </a:ext>
              </a:extLst>
            </p:cNvPr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5893">
                <a:defRPr/>
              </a:pPr>
              <a:endParaRPr lang="en-US" sz="1097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45" name="TextBox 544">
              <a:extLst>
                <a:ext uri="{FF2B5EF4-FFF2-40B4-BE49-F238E27FC236}">
                  <a16:creationId xmlns:a16="http://schemas.microsoft.com/office/drawing/2014/main" id="{6CD28F7D-0CF1-4207-843C-2CFDBA4097B5}"/>
                </a:ext>
              </a:extLst>
            </p:cNvPr>
            <p:cNvSpPr txBox="1"/>
            <p:nvPr/>
          </p:nvSpPr>
          <p:spPr>
            <a:xfrm>
              <a:off x="5150687" y="1935424"/>
              <a:ext cx="1240480" cy="310392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233076" indent="-233076" algn="ctr" defTabSz="895893">
                <a:defRPr/>
              </a:pPr>
              <a:r>
                <a:rPr lang="en-US" sz="1598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546" name="TextBox 545">
              <a:extLst>
                <a:ext uri="{FF2B5EF4-FFF2-40B4-BE49-F238E27FC236}">
                  <a16:creationId xmlns:a16="http://schemas.microsoft.com/office/drawing/2014/main" id="{88CBC5D5-1C38-4383-90E8-CB3A77695B0D}"/>
                </a:ext>
              </a:extLst>
            </p:cNvPr>
            <p:cNvSpPr txBox="1"/>
            <p:nvPr/>
          </p:nvSpPr>
          <p:spPr>
            <a:xfrm>
              <a:off x="5223238" y="1387710"/>
              <a:ext cx="967141" cy="390626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233076" indent="-233076" algn="ctr" defTabSz="895893">
                <a:defRPr/>
              </a:pPr>
              <a:endParaRPr lang="en-US" sz="2000" b="1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47" name="Picture 4" descr="https://zapier.cachefly.net/storage/services/59152a3a91bfe0ddd2fc9b978448593a.128x128.png">
              <a:extLst>
                <a:ext uri="{FF2B5EF4-FFF2-40B4-BE49-F238E27FC236}">
                  <a16:creationId xmlns:a16="http://schemas.microsoft.com/office/drawing/2014/main" id="{5B96082C-9331-4C8F-BCBF-390D7586A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5081784" y="2571440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48" name="Straight Arrow Connector 547">
            <a:extLst>
              <a:ext uri="{FF2B5EF4-FFF2-40B4-BE49-F238E27FC236}">
                <a16:creationId xmlns:a16="http://schemas.microsoft.com/office/drawing/2014/main" id="{983AA069-E2B5-45BB-93AD-B4A80C0A8319}"/>
              </a:ext>
            </a:extLst>
          </p:cNvPr>
          <p:cNvCxnSpPr>
            <a:cxnSpLocks/>
          </p:cNvCxnSpPr>
          <p:nvPr/>
        </p:nvCxnSpPr>
        <p:spPr>
          <a:xfrm flipV="1">
            <a:off x="6387269" y="3129539"/>
            <a:ext cx="1166663" cy="572266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D4201A4D-AABE-44C4-A00A-EE7F769D61D2}"/>
              </a:ext>
            </a:extLst>
          </p:cNvPr>
          <p:cNvGrpSpPr/>
          <p:nvPr/>
        </p:nvGrpSpPr>
        <p:grpSpPr>
          <a:xfrm>
            <a:off x="535532" y="1701525"/>
            <a:ext cx="1511949" cy="1510151"/>
            <a:chOff x="608671" y="1428750"/>
            <a:chExt cx="1512591" cy="1510794"/>
          </a:xfrm>
        </p:grpSpPr>
        <p:sp>
          <p:nvSpPr>
            <p:cNvPr id="550" name="Rounded Rectangle 11">
              <a:extLst>
                <a:ext uri="{FF2B5EF4-FFF2-40B4-BE49-F238E27FC236}">
                  <a16:creationId xmlns:a16="http://schemas.microsoft.com/office/drawing/2014/main" id="{1DA519DE-42EE-404E-BF5F-AB08D4234398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5893">
                <a:defRPr/>
              </a:pPr>
              <a:endParaRPr lang="en-US" sz="1097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51" name="TextBox 550">
              <a:extLst>
                <a:ext uri="{FF2B5EF4-FFF2-40B4-BE49-F238E27FC236}">
                  <a16:creationId xmlns:a16="http://schemas.microsoft.com/office/drawing/2014/main" id="{13600E2B-3FD8-4DF5-8188-55DE50E97890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algn="ctr" defTabSz="895893">
                <a:defRPr/>
              </a:pPr>
              <a:r>
                <a:rPr lang="en-US" sz="1598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Source Code Control</a:t>
              </a:r>
            </a:p>
            <a:p>
              <a:pPr algn="ctr" defTabSz="895893">
                <a:defRPr/>
              </a:pPr>
              <a:r>
                <a:rPr lang="en-US" sz="109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552" name="TextBox 551">
              <a:extLst>
                <a:ext uri="{FF2B5EF4-FFF2-40B4-BE49-F238E27FC236}">
                  <a16:creationId xmlns:a16="http://schemas.microsoft.com/office/drawing/2014/main" id="{805F3857-C92C-4BB7-8CD4-237B5DCEEB6F}"/>
                </a:ext>
              </a:extLst>
            </p:cNvPr>
            <p:cNvSpPr txBox="1"/>
            <p:nvPr/>
          </p:nvSpPr>
          <p:spPr>
            <a:xfrm>
              <a:off x="889041" y="1428750"/>
              <a:ext cx="967141" cy="390626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233076" indent="-233076" algn="ctr" defTabSz="895893">
                <a:defRPr/>
              </a:pPr>
              <a:endParaRPr lang="en-US" sz="2000" b="1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53" name="Picture 552">
              <a:extLst>
                <a:ext uri="{FF2B5EF4-FFF2-40B4-BE49-F238E27FC236}">
                  <a16:creationId xmlns:a16="http://schemas.microsoft.com/office/drawing/2014/main" id="{453AA669-6D18-4564-80A5-34DF21FD7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9478" y="2532713"/>
              <a:ext cx="360364" cy="358071"/>
            </a:xfrm>
            <a:prstGeom prst="rect">
              <a:avLst/>
            </a:prstGeom>
          </p:spPr>
        </p:pic>
        <p:pic>
          <p:nvPicPr>
            <p:cNvPr id="554" name="Picture 4" descr="https://zapier.cachefly.net/storage/services/59152a3a91bfe0ddd2fc9b978448593a.128x128.png">
              <a:extLst>
                <a:ext uri="{FF2B5EF4-FFF2-40B4-BE49-F238E27FC236}">
                  <a16:creationId xmlns:a16="http://schemas.microsoft.com/office/drawing/2014/main" id="{084A357E-26A3-450F-ADDF-77E38F3B4F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1446721" y="2600418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5" name="Picture 10" descr="https://wiki.jenkins-ci.org/download/attachments/2916393/logo-title.png?version=1&amp;modificationDate=1302753947000">
              <a:extLst>
                <a:ext uri="{FF2B5EF4-FFF2-40B4-BE49-F238E27FC236}">
                  <a16:creationId xmlns:a16="http://schemas.microsoft.com/office/drawing/2014/main" id="{68C9253A-BD7B-41E7-8F1A-14389AEE2C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203"/>
            <a:stretch/>
          </p:blipFill>
          <p:spPr bwMode="auto">
            <a:xfrm>
              <a:off x="1771836" y="2505804"/>
              <a:ext cx="349426" cy="404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867AD43E-3D8B-492F-936D-8E4F3C06E55C}"/>
              </a:ext>
            </a:extLst>
          </p:cNvPr>
          <p:cNvGrpSpPr/>
          <p:nvPr/>
        </p:nvGrpSpPr>
        <p:grpSpPr>
          <a:xfrm>
            <a:off x="4459581" y="3405510"/>
            <a:ext cx="1880251" cy="1477886"/>
            <a:chOff x="4371182" y="3339013"/>
            <a:chExt cx="1844073" cy="1449450"/>
          </a:xfrm>
        </p:grpSpPr>
        <p:sp>
          <p:nvSpPr>
            <p:cNvPr id="557" name="Rounded Rectangle 12">
              <a:extLst>
                <a:ext uri="{FF2B5EF4-FFF2-40B4-BE49-F238E27FC236}">
                  <a16:creationId xmlns:a16="http://schemas.microsoft.com/office/drawing/2014/main" id="{7A56A57C-8B14-4E37-811C-AD632169ADAC}"/>
                </a:ext>
              </a:extLst>
            </p:cNvPr>
            <p:cNvSpPr/>
            <p:nvPr/>
          </p:nvSpPr>
          <p:spPr>
            <a:xfrm>
              <a:off x="4371182" y="3339013"/>
              <a:ext cx="1844073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5893">
                <a:defRPr/>
              </a:pPr>
              <a:endParaRPr lang="en-US" sz="1097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59DEA9A8-A110-4D61-AB83-5AF6067CB8A0}"/>
                </a:ext>
              </a:extLst>
            </p:cNvPr>
            <p:cNvSpPr/>
            <p:nvPr/>
          </p:nvSpPr>
          <p:spPr>
            <a:xfrm>
              <a:off x="4708936" y="4175695"/>
              <a:ext cx="1066970" cy="398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896">
                <a:defRPr/>
              </a:pPr>
              <a:r>
                <a:rPr lang="en-US" sz="102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559" name="Picture 558">
              <a:extLst>
                <a:ext uri="{FF2B5EF4-FFF2-40B4-BE49-F238E27FC236}">
                  <a16:creationId xmlns:a16="http://schemas.microsoft.com/office/drawing/2014/main" id="{095B9EC5-6844-42A8-A4A6-AE947884F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560" name="Lightning Bolt 559">
              <a:extLst>
                <a:ext uri="{FF2B5EF4-FFF2-40B4-BE49-F238E27FC236}">
                  <a16:creationId xmlns:a16="http://schemas.microsoft.com/office/drawing/2014/main" id="{5A9B4A1E-DB07-408F-B466-B29D8C9E01A4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619">
                <a:defRPr/>
              </a:pPr>
              <a:endParaRPr lang="en-US" sz="183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23095926-30C8-4FE6-836F-D06D308DF43C}"/>
              </a:ext>
            </a:extLst>
          </p:cNvPr>
          <p:cNvGrpSpPr/>
          <p:nvPr/>
        </p:nvGrpSpPr>
        <p:grpSpPr>
          <a:xfrm>
            <a:off x="4019175" y="5113159"/>
            <a:ext cx="3287066" cy="1505519"/>
            <a:chOff x="3939249" y="5013804"/>
            <a:chExt cx="3223820" cy="1476553"/>
          </a:xfrm>
        </p:grpSpPr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1095F9A0-0077-4751-B6B3-939ACC524F83}"/>
                </a:ext>
              </a:extLst>
            </p:cNvPr>
            <p:cNvGrpSpPr/>
            <p:nvPr/>
          </p:nvGrpSpPr>
          <p:grpSpPr>
            <a:xfrm>
              <a:off x="4515791" y="5013804"/>
              <a:ext cx="2028741" cy="1476553"/>
              <a:chOff x="4681901" y="4854122"/>
              <a:chExt cx="2069421" cy="1506161"/>
            </a:xfrm>
          </p:grpSpPr>
          <p:pic>
            <p:nvPicPr>
              <p:cNvPr id="564" name="Picture 563">
                <a:extLst>
                  <a:ext uri="{FF2B5EF4-FFF2-40B4-BE49-F238E27FC236}">
                    <a16:creationId xmlns:a16="http://schemas.microsoft.com/office/drawing/2014/main" id="{3900FAD5-F7C7-46D5-BD24-7D0818C3B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prstClr val="black"/>
                  <a:srgbClr val="A5A5A5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4681901" y="4854122"/>
                <a:ext cx="2069421" cy="1506161"/>
              </a:xfrm>
              <a:prstGeom prst="rect">
                <a:avLst/>
              </a:prstGeom>
            </p:spPr>
          </p:pic>
          <p:sp>
            <p:nvSpPr>
              <p:cNvPr id="565" name="Rectangle 564">
                <a:extLst>
                  <a:ext uri="{FF2B5EF4-FFF2-40B4-BE49-F238E27FC236}">
                    <a16:creationId xmlns:a16="http://schemas.microsoft.com/office/drawing/2014/main" id="{73C9CAD8-71CB-4D7F-8E8A-205E8E8A2FFE}"/>
                  </a:ext>
                </a:extLst>
              </p:cNvPr>
              <p:cNvSpPr/>
              <p:nvPr/>
            </p:nvSpPr>
            <p:spPr>
              <a:xfrm>
                <a:off x="4984766" y="4897716"/>
                <a:ext cx="1705477" cy="202787"/>
              </a:xfrm>
              <a:prstGeom prst="rect">
                <a:avLst/>
              </a:prstGeom>
              <a:solidFill>
                <a:srgbClr val="65656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896">
                  <a:defRPr/>
                </a:pPr>
                <a:endParaRPr lang="en-US" sz="1801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63" name="TextBox 562">
              <a:extLst>
                <a:ext uri="{FF2B5EF4-FFF2-40B4-BE49-F238E27FC236}">
                  <a16:creationId xmlns:a16="http://schemas.microsoft.com/office/drawing/2014/main" id="{2130073C-7436-4721-B422-7819A6F80109}"/>
                </a:ext>
              </a:extLst>
            </p:cNvPr>
            <p:cNvSpPr txBox="1"/>
            <p:nvPr/>
          </p:nvSpPr>
          <p:spPr>
            <a:xfrm>
              <a:off x="3939249" y="5209617"/>
              <a:ext cx="3223820" cy="352041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algn="ctr" defTabSz="895893">
                <a:defRPr/>
              </a:pPr>
              <a:r>
                <a:rPr lang="en-US" sz="1398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Monitor and Diagnose</a:t>
              </a:r>
            </a:p>
          </p:txBody>
        </p:sp>
      </p:grpSp>
      <p:sp>
        <p:nvSpPr>
          <p:cNvPr id="566" name="TextBox 565">
            <a:extLst>
              <a:ext uri="{FF2B5EF4-FFF2-40B4-BE49-F238E27FC236}">
                <a16:creationId xmlns:a16="http://schemas.microsoft.com/office/drawing/2014/main" id="{E1407573-4B8E-48F1-B39B-CB12D5EFDBEF}"/>
              </a:ext>
            </a:extLst>
          </p:cNvPr>
          <p:cNvSpPr txBox="1"/>
          <p:nvPr/>
        </p:nvSpPr>
        <p:spPr>
          <a:xfrm>
            <a:off x="-13455" y="1580787"/>
            <a:ext cx="2752323" cy="1819049"/>
          </a:xfrm>
          <a:prstGeom prst="rect">
            <a:avLst/>
          </a:prstGeom>
          <a:noFill/>
        </p:spPr>
        <p:txBody>
          <a:bodyPr wrap="square" lIns="186468" tIns="149174" rIns="186468" bIns="149174" rtlCol="0">
            <a:spAutoFit/>
          </a:bodyPr>
          <a:lstStyle/>
          <a:p>
            <a:pPr defTabSz="932619"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OS &amp; Framework Patching</a:t>
            </a:r>
          </a:p>
          <a:p>
            <a:pPr defTabSz="932619">
              <a:lnSpc>
                <a:spcPct val="90000"/>
              </a:lnSpc>
              <a:spcAft>
                <a:spcPts val="612"/>
              </a:spcAft>
            </a:pPr>
            <a:r>
              <a:rPr lang="en-US" sz="1836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What happens when developers stop making code changes?</a:t>
            </a:r>
          </a:p>
        </p:txBody>
      </p: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0A0E7387-628F-4BF4-9E83-915A0088EF21}"/>
              </a:ext>
            </a:extLst>
          </p:cNvPr>
          <p:cNvGrpSpPr/>
          <p:nvPr/>
        </p:nvGrpSpPr>
        <p:grpSpPr>
          <a:xfrm>
            <a:off x="9476343" y="1867034"/>
            <a:ext cx="2562459" cy="621050"/>
            <a:chOff x="12042417" y="1907893"/>
            <a:chExt cx="2512442" cy="608928"/>
          </a:xfrm>
        </p:grpSpPr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3F1EE9D2-12E3-445E-B6C5-B6D0491C0BDA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0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893">
                <a:defRPr/>
              </a:pPr>
              <a:r>
                <a:rPr lang="en-US" sz="1598" kern="0" dirty="0">
                  <a:solidFill>
                    <a:prstClr val="white"/>
                  </a:solidFill>
                  <a:latin typeface="Calibri" panose="020F0502020204030204"/>
                </a:rPr>
                <a:t>Container Instances</a:t>
              </a:r>
            </a:p>
          </p:txBody>
        </p:sp>
        <p:pic>
          <p:nvPicPr>
            <p:cNvPr id="569" name="Picture 2" descr="Image result for azure container instances logo">
              <a:extLst>
                <a:ext uri="{FF2B5EF4-FFF2-40B4-BE49-F238E27FC236}">
                  <a16:creationId xmlns:a16="http://schemas.microsoft.com/office/drawing/2014/main" id="{FA305E3D-CA17-4A74-86B4-3F983F8BC0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FF088D34-16DF-46ED-BE27-7297F1DC61AB}"/>
              </a:ext>
            </a:extLst>
          </p:cNvPr>
          <p:cNvGrpSpPr/>
          <p:nvPr/>
        </p:nvGrpSpPr>
        <p:grpSpPr>
          <a:xfrm>
            <a:off x="9476343" y="3765660"/>
            <a:ext cx="2562459" cy="621050"/>
            <a:chOff x="12042417" y="3769446"/>
            <a:chExt cx="2512442" cy="608928"/>
          </a:xfrm>
        </p:grpSpPr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FD77F64F-B9FC-44ED-AB3E-E71F18392895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0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893">
                <a:defRPr/>
              </a:pPr>
              <a:r>
                <a:rPr lang="en-US" sz="1598" kern="0" dirty="0">
                  <a:solidFill>
                    <a:prstClr val="white"/>
                  </a:solidFill>
                  <a:latin typeface="Calibri" panose="020F0502020204030204"/>
                </a:rPr>
                <a:t>SQL Data Services</a:t>
              </a:r>
            </a:p>
          </p:txBody>
        </p:sp>
        <p:pic>
          <p:nvPicPr>
            <p:cNvPr id="572" name="Picture 4" descr="Related image">
              <a:extLst>
                <a:ext uri="{FF2B5EF4-FFF2-40B4-BE49-F238E27FC236}">
                  <a16:creationId xmlns:a16="http://schemas.microsoft.com/office/drawing/2014/main" id="{17FE6D8E-C786-4E8C-BCAF-B143E7EE4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849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9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9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7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7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0" dur="1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" grpId="0" animBg="1"/>
      <p:bldP spid="499" grpId="1" animBg="1"/>
      <p:bldP spid="501" grpId="0" animBg="1"/>
      <p:bldP spid="507" grpId="0" animBg="1"/>
      <p:bldP spid="507" grpId="1" animBg="1"/>
      <p:bldP spid="508" grpId="0" animBg="1"/>
      <p:bldP spid="509" grpId="0" animBg="1"/>
      <p:bldP spid="510" grpId="0" animBg="1"/>
      <p:bldP spid="510" grpId="1" animBg="1"/>
      <p:bldP spid="532" grpId="0" animBg="1"/>
      <p:bldP spid="533" grpId="0" animBg="1"/>
      <p:bldP spid="56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2" descr="Related image">
            <a:extLst>
              <a:ext uri="{FF2B5EF4-FFF2-40B4-BE49-F238E27FC236}">
                <a16:creationId xmlns:a16="http://schemas.microsoft.com/office/drawing/2014/main" id="{C5536173-6543-4FB3-970E-CF4265BFD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175221" y="1845164"/>
            <a:ext cx="447398" cy="44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6" descr="Image result for linux icon">
            <a:extLst>
              <a:ext uri="{FF2B5EF4-FFF2-40B4-BE49-F238E27FC236}">
                <a16:creationId xmlns:a16="http://schemas.microsoft.com/office/drawing/2014/main" id="{24AA1740-3994-45E1-9EE8-BFEDEDA67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77" y="1854497"/>
            <a:ext cx="428943" cy="42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4" descr="Related image">
            <a:extLst>
              <a:ext uri="{FF2B5EF4-FFF2-40B4-BE49-F238E27FC236}">
                <a16:creationId xmlns:a16="http://schemas.microsoft.com/office/drawing/2014/main" id="{C9F3F5A4-1242-4E07-9C75-250CFA43F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3" y="2398652"/>
            <a:ext cx="447504" cy="44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C2BE41CC-33A5-41FA-952B-4047FED4A29E}"/>
              </a:ext>
            </a:extLst>
          </p:cNvPr>
          <p:cNvSpPr/>
          <p:nvPr/>
        </p:nvSpPr>
        <p:spPr>
          <a:xfrm>
            <a:off x="795489" y="2435076"/>
            <a:ext cx="648383" cy="374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36" b="1" dirty="0"/>
              <a:t>.NET</a:t>
            </a:r>
          </a:p>
        </p:txBody>
      </p:sp>
      <p:pic>
        <p:nvPicPr>
          <p:cNvPr id="99" name="Picture 8" descr="Image result for java icon">
            <a:extLst>
              <a:ext uri="{FF2B5EF4-FFF2-40B4-BE49-F238E27FC236}">
                <a16:creationId xmlns:a16="http://schemas.microsoft.com/office/drawing/2014/main" id="{16ED1629-3F75-4FCA-BAE5-29ACCCC8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87" y="2369110"/>
            <a:ext cx="691934" cy="69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Lifecycle Primitives</a:t>
            </a:r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9975" y="5011972"/>
            <a:ext cx="2619984" cy="181400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95893">
                  <a:defRPr/>
                </a:pPr>
                <a:endParaRPr lang="en-US" sz="1097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96">
                    <a:defRPr/>
                  </a:pPr>
                  <a:endParaRPr lang="en-US" sz="1801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91351" tIns="91351" rIns="91351" bIns="91351" rtlCol="0" anchor="t">
                <a:noAutofit/>
              </a:bodyPr>
              <a:lstStyle/>
              <a:p>
                <a:pPr marL="233076" indent="-233076" algn="ctr" defTabSz="895893">
                  <a:defRPr/>
                </a:pPr>
                <a:endParaRPr lang="en-US" sz="2000" b="1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86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896">
                <a:defRPr/>
              </a:pPr>
              <a:r>
                <a:rPr lang="en-US" sz="1297" i="1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E3E54CA0-0F2A-46AD-B75E-DD6994C3882A}"/>
              </a:ext>
            </a:extLst>
          </p:cNvPr>
          <p:cNvGrpSpPr/>
          <p:nvPr/>
        </p:nvGrpSpPr>
        <p:grpSpPr>
          <a:xfrm>
            <a:off x="2703810" y="1672720"/>
            <a:ext cx="1483068" cy="1526676"/>
            <a:chOff x="2777875" y="1412218"/>
            <a:chExt cx="1483698" cy="1527326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5893">
                <a:defRPr/>
              </a:pPr>
              <a:endParaRPr lang="en-US" sz="1097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233076" indent="-233076" algn="ctr" defTabSz="895893">
                <a:defRPr/>
              </a:pPr>
              <a:r>
                <a:rPr lang="en-US" sz="1598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33076" indent="-233076" algn="ctr" defTabSz="895893">
                <a:defRPr/>
              </a:pPr>
              <a:r>
                <a:rPr lang="en-US" sz="1598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33076" indent="-233076" algn="ctr" defTabSz="895893">
                <a:defRPr/>
              </a:pPr>
              <a:r>
                <a:rPr lang="en-US" sz="1598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9EF8D2C1-5C7B-41D7-B735-BB54795DBA25}"/>
                </a:ext>
              </a:extLst>
            </p:cNvPr>
            <p:cNvSpPr txBox="1"/>
            <p:nvPr/>
          </p:nvSpPr>
          <p:spPr>
            <a:xfrm>
              <a:off x="3081795" y="1412218"/>
              <a:ext cx="967141" cy="390626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233076" indent="-233076" algn="ctr" defTabSz="895893">
                <a:defRPr/>
              </a:pPr>
              <a:endParaRPr lang="en-US" sz="2000" b="1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00596" y="5412525"/>
            <a:ext cx="2233645" cy="1441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13896">
              <a:defRPr/>
            </a:pPr>
            <a:endParaRPr lang="en-US" sz="1801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ACB37505-0929-44A3-8AB5-008954AF4484}"/>
              </a:ext>
            </a:extLst>
          </p:cNvPr>
          <p:cNvSpPr/>
          <p:nvPr/>
        </p:nvSpPr>
        <p:spPr>
          <a:xfrm>
            <a:off x="9476343" y="1238412"/>
            <a:ext cx="2562459" cy="621050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39807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5893">
              <a:defRPr/>
            </a:pPr>
            <a:r>
              <a:rPr lang="en-US" sz="1598" kern="0" dirty="0">
                <a:solidFill>
                  <a:prstClr val="white"/>
                </a:solidFill>
                <a:latin typeface="Calibri" panose="020F0502020204030204"/>
              </a:rPr>
              <a:t>… Service</a:t>
            </a:r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25211" y="5372707"/>
            <a:ext cx="1320002" cy="896178"/>
            <a:chOff x="1883426" y="5104140"/>
            <a:chExt cx="1320565" cy="896560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1"/>
              <a:ext cx="240553" cy="13855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13896">
                <a:defRPr/>
              </a:pPr>
              <a:r>
                <a:rPr lang="en-US" sz="9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4425" cy="13855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13896">
                <a:defRPr/>
              </a:pPr>
              <a:r>
                <a:rPr lang="en-US" sz="9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1"/>
              <a:ext cx="386489" cy="13855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13896">
                <a:defRPr/>
              </a:pPr>
              <a:r>
                <a:rPr lang="en-US" sz="9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4701" cy="13855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13896">
                <a:defRPr/>
              </a:pPr>
              <a:r>
                <a:rPr lang="en-US" sz="9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E370B941-776D-417C-91BB-2422AD2612AE}"/>
              </a:ext>
            </a:extLst>
          </p:cNvPr>
          <p:cNvGrpSpPr/>
          <p:nvPr/>
        </p:nvGrpSpPr>
        <p:grpSpPr>
          <a:xfrm>
            <a:off x="4899764" y="1648220"/>
            <a:ext cx="1483068" cy="1551174"/>
            <a:chOff x="4974763" y="1387710"/>
            <a:chExt cx="1483698" cy="1551834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5893">
                <a:defRPr/>
              </a:pPr>
              <a:endParaRPr lang="en-US" sz="1097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5150687" y="1935424"/>
              <a:ext cx="1240480" cy="310392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233076" indent="-233076" algn="ctr" defTabSz="895893">
                <a:defRPr/>
              </a:pPr>
              <a:r>
                <a:rPr lang="en-US" sz="1598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0AE8E7BC-928C-4FBD-8548-D6AE39C569C9}"/>
                </a:ext>
              </a:extLst>
            </p:cNvPr>
            <p:cNvSpPr txBox="1"/>
            <p:nvPr/>
          </p:nvSpPr>
          <p:spPr>
            <a:xfrm>
              <a:off x="5223238" y="1387710"/>
              <a:ext cx="967141" cy="390626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marL="233076" indent="-233076" algn="ctr" defTabSz="895893">
                <a:defRPr/>
              </a:pPr>
              <a:endParaRPr lang="en-US" sz="2000" b="1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65562474-5C45-47FC-842A-5B200C60BD48}"/>
              </a:ext>
            </a:extLst>
          </p:cNvPr>
          <p:cNvGrpSpPr/>
          <p:nvPr/>
        </p:nvGrpSpPr>
        <p:grpSpPr>
          <a:xfrm>
            <a:off x="2523816" y="3405507"/>
            <a:ext cx="3816019" cy="1599061"/>
            <a:chOff x="2472663" y="3339013"/>
            <a:chExt cx="3742594" cy="1568293"/>
          </a:xfrm>
        </p:grpSpPr>
        <p:sp>
          <p:nvSpPr>
            <p:cNvPr id="461" name="Rounded Rectangle 12">
              <a:extLst>
                <a:ext uri="{FF2B5EF4-FFF2-40B4-BE49-F238E27FC236}">
                  <a16:creationId xmlns:a16="http://schemas.microsoft.com/office/drawing/2014/main" id="{05192387-F7D5-4C8B-84CD-3897871BD71E}"/>
                </a:ext>
              </a:extLst>
            </p:cNvPr>
            <p:cNvSpPr/>
            <p:nvPr/>
          </p:nvSpPr>
          <p:spPr>
            <a:xfrm>
              <a:off x="3765931" y="3339013"/>
              <a:ext cx="2449326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5893">
                <a:defRPr/>
              </a:pPr>
              <a:endParaRPr lang="en-US" sz="1097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EAB6DE45-BABC-4F25-8C06-FF4B0C2BD7A5}"/>
                </a:ext>
              </a:extLst>
            </p:cNvPr>
            <p:cNvSpPr/>
            <p:nvPr/>
          </p:nvSpPr>
          <p:spPr>
            <a:xfrm>
              <a:off x="4708935" y="4175695"/>
              <a:ext cx="1066970" cy="398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896">
                <a:defRPr/>
              </a:pPr>
              <a:r>
                <a:rPr lang="en-US" sz="102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666E99BF-0528-46A0-A2F6-02601132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64" name="Lightning Bolt 463">
              <a:extLst>
                <a:ext uri="{FF2B5EF4-FFF2-40B4-BE49-F238E27FC236}">
                  <a16:creationId xmlns:a16="http://schemas.microsoft.com/office/drawing/2014/main" id="{18A345C2-E975-4CAD-A6C3-A51639520058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619">
                <a:defRPr/>
              </a:pPr>
              <a:endParaRPr lang="en-US" sz="183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9ADE7C29-AD9A-4D02-96D0-0B4C440A0A8C}"/>
                </a:ext>
              </a:extLst>
            </p:cNvPr>
            <p:cNvSpPr/>
            <p:nvPr/>
          </p:nvSpPr>
          <p:spPr>
            <a:xfrm>
              <a:off x="2472663" y="4508858"/>
              <a:ext cx="1066970" cy="398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896">
                <a:defRPr/>
              </a:pPr>
              <a:r>
                <a:rPr lang="en-US" sz="102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336CAAB2-A41F-485B-8EFF-1870A0C798C9}"/>
              </a:ext>
            </a:extLst>
          </p:cNvPr>
          <p:cNvGrpSpPr/>
          <p:nvPr/>
        </p:nvGrpSpPr>
        <p:grpSpPr>
          <a:xfrm>
            <a:off x="3893168" y="3459581"/>
            <a:ext cx="1016597" cy="1362257"/>
            <a:chOff x="3815665" y="3392042"/>
            <a:chExt cx="997037" cy="1336047"/>
          </a:xfrm>
        </p:grpSpPr>
        <p:sp>
          <p:nvSpPr>
            <p:cNvPr id="467" name="Lightning Bolt 466">
              <a:extLst>
                <a:ext uri="{FF2B5EF4-FFF2-40B4-BE49-F238E27FC236}">
                  <a16:creationId xmlns:a16="http://schemas.microsoft.com/office/drawing/2014/main" id="{313502EE-64C3-4677-9232-E1C5C9911B19}"/>
                </a:ext>
              </a:extLst>
            </p:cNvPr>
            <p:cNvSpPr/>
            <p:nvPr/>
          </p:nvSpPr>
          <p:spPr>
            <a:xfrm>
              <a:off x="4110292" y="3392042"/>
              <a:ext cx="48312" cy="73475"/>
            </a:xfrm>
            <a:prstGeom prst="lightningBol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619">
                <a:defRPr/>
              </a:pPr>
              <a:endParaRPr lang="en-US" sz="183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468" name="Picture 467">
              <a:extLst>
                <a:ext uri="{FF2B5EF4-FFF2-40B4-BE49-F238E27FC236}">
                  <a16:creationId xmlns:a16="http://schemas.microsoft.com/office/drawing/2014/main" id="{C8B1E6F3-C006-41D3-91EF-C5D67A35F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2435" y="3401519"/>
              <a:ext cx="211614" cy="203297"/>
            </a:xfrm>
            <a:prstGeom prst="rect">
              <a:avLst/>
            </a:prstGeom>
          </p:spPr>
        </p:pic>
        <p:sp>
          <p:nvSpPr>
            <p:cNvPr id="469" name="TextBox 468">
              <a:extLst>
                <a:ext uri="{FF2B5EF4-FFF2-40B4-BE49-F238E27FC236}">
                  <a16:creationId xmlns:a16="http://schemas.microsoft.com/office/drawing/2014/main" id="{C22887DC-D6F7-4D2D-AB77-85BDCD813FE4}"/>
                </a:ext>
              </a:extLst>
            </p:cNvPr>
            <p:cNvSpPr txBox="1"/>
            <p:nvPr/>
          </p:nvSpPr>
          <p:spPr>
            <a:xfrm>
              <a:off x="4054008" y="3417764"/>
              <a:ext cx="615918" cy="275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619">
                <a:defRPr/>
              </a:pPr>
              <a:r>
                <a:rPr lang="en-US" sz="612" kern="0" dirty="0">
                  <a:solidFill>
                    <a:srgbClr val="FFC000"/>
                  </a:solidFill>
                  <a:latin typeface="Calibri" panose="020F0502020204030204"/>
                </a:rPr>
                <a:t>Base Image Index</a:t>
              </a:r>
            </a:p>
          </p:txBody>
        </p:sp>
        <p:pic>
          <p:nvPicPr>
            <p:cNvPr id="470" name="Picture 2" descr="image001">
              <a:extLst>
                <a:ext uri="{FF2B5EF4-FFF2-40B4-BE49-F238E27FC236}">
                  <a16:creationId xmlns:a16="http://schemas.microsoft.com/office/drawing/2014/main" id="{705846E1-B0F1-4566-B148-369F054624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2" t="33528" r="70984" b="38869"/>
            <a:stretch/>
          </p:blipFill>
          <p:spPr bwMode="auto">
            <a:xfrm>
              <a:off x="4061192" y="3672239"/>
              <a:ext cx="611820" cy="602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" name="Lightning Bolt 470">
              <a:extLst>
                <a:ext uri="{FF2B5EF4-FFF2-40B4-BE49-F238E27FC236}">
                  <a16:creationId xmlns:a16="http://schemas.microsoft.com/office/drawing/2014/main" id="{8BF7E621-08C8-4107-B923-64643F92AA94}"/>
                </a:ext>
              </a:extLst>
            </p:cNvPr>
            <p:cNvSpPr/>
            <p:nvPr/>
          </p:nvSpPr>
          <p:spPr>
            <a:xfrm>
              <a:off x="4651312" y="381876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619">
                <a:defRPr/>
              </a:pPr>
              <a:endParaRPr lang="en-US" sz="183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3815665" y="4175695"/>
              <a:ext cx="997037" cy="5523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896">
                <a:defRPr/>
              </a:pPr>
              <a:r>
                <a:rPr lang="en-US" sz="1020" i="1" kern="0" dirty="0">
                  <a:solidFill>
                    <a:srgbClr val="FFC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</a:t>
              </a:r>
              <a:r>
                <a:rPr lang="en-US" sz="1020" i="1" kern="0" dirty="0">
                  <a:noFill/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en-US" sz="1020" i="1" kern="0" dirty="0">
                  <a:solidFill>
                    <a:srgbClr val="FFC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Builder*</a:t>
              </a:r>
            </a:p>
          </p:txBody>
        </p:sp>
      </p:grp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2B93CABC-1FCB-4894-A6EF-6993A46B5BF0}"/>
              </a:ext>
            </a:extLst>
          </p:cNvPr>
          <p:cNvCxnSpPr>
            <a:cxnSpLocks/>
          </p:cNvCxnSpPr>
          <p:nvPr/>
        </p:nvCxnSpPr>
        <p:spPr>
          <a:xfrm flipV="1">
            <a:off x="3321218" y="3611044"/>
            <a:ext cx="653115" cy="46755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3812" y="3412934"/>
            <a:ext cx="890852" cy="808585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5893">
                <a:defRPr/>
              </a:pPr>
              <a:endParaRPr lang="en-US" sz="1097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0"/>
              <a:ext cx="793570" cy="613315"/>
              <a:chOff x="8081204" y="5137617"/>
              <a:chExt cx="1358036" cy="1049565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2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619"/>
                <a:r>
                  <a:rPr lang="en-US" sz="918" dirty="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79" name="Picture 2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128" y="1069946"/>
            <a:ext cx="476465" cy="62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0" name="Picture 2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745" y="3802498"/>
            <a:ext cx="476465" cy="62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" name="Picture 4" descr="Image result for data lake">
            <a:extLst>
              <a:ext uri="{FF2B5EF4-FFF2-40B4-BE49-F238E27FC236}">
                <a16:creationId xmlns:a16="http://schemas.microsoft.com/office/drawing/2014/main" id="{B1F19F8A-A871-443F-9039-FF48DBA9E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6" r="28736"/>
          <a:stretch/>
        </p:blipFill>
        <p:spPr bwMode="auto">
          <a:xfrm>
            <a:off x="6128743" y="5314971"/>
            <a:ext cx="600663" cy="74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2" name="Speech Bubble: Rectangle 481">
            <a:extLst>
              <a:ext uri="{FF2B5EF4-FFF2-40B4-BE49-F238E27FC236}">
                <a16:creationId xmlns:a16="http://schemas.microsoft.com/office/drawing/2014/main" id="{AEDE9167-7EC7-41C7-8628-1A7080B54D7A}"/>
              </a:ext>
            </a:extLst>
          </p:cNvPr>
          <p:cNvSpPr/>
          <p:nvPr/>
        </p:nvSpPr>
        <p:spPr>
          <a:xfrm>
            <a:off x="9961604" y="2165930"/>
            <a:ext cx="2209325" cy="665517"/>
          </a:xfrm>
          <a:prstGeom prst="wedgeRectCallout">
            <a:avLst>
              <a:gd name="adj1" fmla="val 39641"/>
              <a:gd name="adj2" fmla="val -113550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32619">
              <a:defRPr/>
            </a:pPr>
            <a:r>
              <a:rPr lang="en-US" sz="1224" kern="0" dirty="0">
                <a:solidFill>
                  <a:prstClr val="white"/>
                </a:solidFill>
                <a:latin typeface="Calibri" panose="020F0502020204030204"/>
              </a:rPr>
              <a:t>Host agents monitor, protect and report running containers</a:t>
            </a:r>
          </a:p>
          <a:p>
            <a:pPr defTabSz="932619">
              <a:defRPr/>
            </a:pPr>
            <a:r>
              <a:rPr lang="en-US" sz="1224" b="1" i="1" kern="0" dirty="0">
                <a:solidFill>
                  <a:srgbClr val="FFC000"/>
                </a:solidFill>
                <a:latin typeface="Calibri" panose="020F0502020204030204"/>
              </a:rPr>
              <a:t>(Azure Security Center*)</a:t>
            </a:r>
          </a:p>
        </p:txBody>
      </p:sp>
      <p:sp>
        <p:nvSpPr>
          <p:cNvPr id="483" name="Speech Bubble: Rectangle 482">
            <a:extLst>
              <a:ext uri="{FF2B5EF4-FFF2-40B4-BE49-F238E27FC236}">
                <a16:creationId xmlns:a16="http://schemas.microsoft.com/office/drawing/2014/main" id="{E7A432CE-7F8E-46A3-AF5E-2A6535385A21}"/>
              </a:ext>
            </a:extLst>
          </p:cNvPr>
          <p:cNvSpPr/>
          <p:nvPr/>
        </p:nvSpPr>
        <p:spPr>
          <a:xfrm>
            <a:off x="5715932" y="6137938"/>
            <a:ext cx="2268033" cy="426960"/>
          </a:xfrm>
          <a:prstGeom prst="wedgeRectCallout">
            <a:avLst>
              <a:gd name="adj1" fmla="val 3248"/>
              <a:gd name="adj2" fmla="val -99761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32619">
              <a:defRPr/>
            </a:pPr>
            <a:r>
              <a:rPr lang="en-US" sz="1224" kern="0" dirty="0">
                <a:solidFill>
                  <a:prstClr val="white"/>
                </a:solidFill>
                <a:latin typeface="Calibri" panose="020F0502020204030204"/>
              </a:rPr>
              <a:t>Image Usage Logs</a:t>
            </a:r>
          </a:p>
          <a:p>
            <a:pPr defTabSz="932619">
              <a:defRPr/>
            </a:pPr>
            <a:r>
              <a:rPr lang="en-US" sz="1224" b="1" i="1" kern="0" dirty="0">
                <a:solidFill>
                  <a:srgbClr val="FFC000"/>
                </a:solidFill>
                <a:latin typeface="Calibri" panose="020F0502020204030204"/>
              </a:rPr>
              <a:t>(ACR/Azure Security Center*)</a:t>
            </a:r>
            <a:endParaRPr lang="en-US" sz="1224" b="1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4" name="Speech Bubble: Rectangle 483">
            <a:extLst>
              <a:ext uri="{FF2B5EF4-FFF2-40B4-BE49-F238E27FC236}">
                <a16:creationId xmlns:a16="http://schemas.microsoft.com/office/drawing/2014/main" id="{38659134-77D9-4AF8-A535-D5325F5094B6}"/>
              </a:ext>
            </a:extLst>
          </p:cNvPr>
          <p:cNvSpPr/>
          <p:nvPr/>
        </p:nvSpPr>
        <p:spPr>
          <a:xfrm>
            <a:off x="5556778" y="4641416"/>
            <a:ext cx="1802996" cy="426960"/>
          </a:xfrm>
          <a:prstGeom prst="wedgeRectCallout">
            <a:avLst>
              <a:gd name="adj1" fmla="val 360"/>
              <a:gd name="adj2" fmla="val -9408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32619">
              <a:defRPr/>
            </a:pPr>
            <a:r>
              <a:rPr lang="en-US" sz="1224" kern="0" dirty="0">
                <a:solidFill>
                  <a:prstClr val="white"/>
                </a:solidFill>
                <a:latin typeface="Calibri" panose="020F0502020204030204"/>
              </a:rPr>
              <a:t>Image Security Scanning</a:t>
            </a:r>
            <a:br>
              <a:rPr lang="en-US" sz="1224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b="1" i="1" kern="0" dirty="0">
                <a:solidFill>
                  <a:srgbClr val="FFC000"/>
                </a:solidFill>
                <a:latin typeface="Calibri" panose="020F0502020204030204"/>
              </a:rPr>
              <a:t>(Azure Security Center*)</a:t>
            </a:r>
          </a:p>
        </p:txBody>
      </p:sp>
      <p:pic>
        <p:nvPicPr>
          <p:cNvPr id="485" name="Picture 6" descr="Image result for azure event grid">
            <a:extLst>
              <a:ext uri="{FF2B5EF4-FFF2-40B4-BE49-F238E27FC236}">
                <a16:creationId xmlns:a16="http://schemas.microsoft.com/office/drawing/2014/main" id="{34D8E924-8807-48E8-9B59-D9290DF93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4" r="21894"/>
          <a:stretch/>
        </p:blipFill>
        <p:spPr bwMode="auto">
          <a:xfrm>
            <a:off x="3939120" y="5367606"/>
            <a:ext cx="751869" cy="70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6" name="Speech Bubble: Rectangle 485">
            <a:extLst>
              <a:ext uri="{FF2B5EF4-FFF2-40B4-BE49-F238E27FC236}">
                <a16:creationId xmlns:a16="http://schemas.microsoft.com/office/drawing/2014/main" id="{5D4170C9-F02E-457F-A538-D22038B35022}"/>
              </a:ext>
            </a:extLst>
          </p:cNvPr>
          <p:cNvSpPr/>
          <p:nvPr/>
        </p:nvSpPr>
        <p:spPr>
          <a:xfrm>
            <a:off x="4048756" y="6129575"/>
            <a:ext cx="1276251" cy="426960"/>
          </a:xfrm>
          <a:prstGeom prst="wedgeRectCallout">
            <a:avLst>
              <a:gd name="adj1" fmla="val 360"/>
              <a:gd name="adj2" fmla="val -9408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32619">
              <a:defRPr/>
            </a:pPr>
            <a:r>
              <a:rPr lang="en-US" sz="1224" kern="0" dirty="0">
                <a:solidFill>
                  <a:prstClr val="white"/>
                </a:solidFill>
                <a:latin typeface="Calibri" panose="020F0502020204030204"/>
              </a:rPr>
              <a:t>Azure Event Grid</a:t>
            </a:r>
            <a:endParaRPr lang="en-US" sz="1224" b="1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87" name="Straight Arrow Connector 486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457" idx="3"/>
            <a:endCxn id="463" idx="0"/>
          </p:cNvCxnSpPr>
          <p:nvPr/>
        </p:nvCxnSpPr>
        <p:spPr>
          <a:xfrm flipH="1">
            <a:off x="5323675" y="2460451"/>
            <a:ext cx="1059158" cy="1360596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8" name="Speech Bubble: Rectangle 487">
            <a:extLst>
              <a:ext uri="{FF2B5EF4-FFF2-40B4-BE49-F238E27FC236}">
                <a16:creationId xmlns:a16="http://schemas.microsoft.com/office/drawing/2014/main" id="{99DC2E5D-810D-4010-9913-F8C912C01DF3}"/>
              </a:ext>
            </a:extLst>
          </p:cNvPr>
          <p:cNvSpPr/>
          <p:nvPr/>
        </p:nvSpPr>
        <p:spPr>
          <a:xfrm>
            <a:off x="6729407" y="2781751"/>
            <a:ext cx="1967569" cy="539968"/>
          </a:xfrm>
          <a:prstGeom prst="wedgeRectCallout">
            <a:avLst>
              <a:gd name="adj1" fmla="val -66718"/>
              <a:gd name="adj2" fmla="val -87436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32619">
              <a:defRPr/>
            </a:pPr>
            <a:r>
              <a:rPr lang="en-US" sz="1224" kern="0" dirty="0">
                <a:solidFill>
                  <a:prstClr val="white"/>
                </a:solidFill>
                <a:latin typeface="Calibri" panose="020F0502020204030204"/>
              </a:rPr>
              <a:t>Upon release, set released flag in ACR </a:t>
            </a:r>
            <a:br>
              <a:rPr lang="en-US" sz="1224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b="1" i="1" kern="0" dirty="0">
                <a:solidFill>
                  <a:srgbClr val="FFC000"/>
                </a:solidFill>
                <a:latin typeface="Calibri" panose="020F0502020204030204"/>
              </a:rPr>
              <a:t>(ACR-Auto-purge policies)</a:t>
            </a:r>
          </a:p>
        </p:txBody>
      </p:sp>
      <p:cxnSp>
        <p:nvCxnSpPr>
          <p:cNvPr id="489" name="Straight Arrow Connector 488">
            <a:extLst>
              <a:ext uri="{FF2B5EF4-FFF2-40B4-BE49-F238E27FC236}">
                <a16:creationId xmlns:a16="http://schemas.microsoft.com/office/drawing/2014/main" id="{7934E347-A01E-450C-AB1C-91D22F3FF30A}"/>
              </a:ext>
            </a:extLst>
          </p:cNvPr>
          <p:cNvCxnSpPr>
            <a:cxnSpLocks/>
          </p:cNvCxnSpPr>
          <p:nvPr/>
        </p:nvCxnSpPr>
        <p:spPr>
          <a:xfrm flipV="1">
            <a:off x="2523816" y="4751332"/>
            <a:ext cx="1669758" cy="863717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D6527EA-8B37-499F-927B-9E0233F8A736}"/>
              </a:ext>
            </a:extLst>
          </p:cNvPr>
          <p:cNvSpPr/>
          <p:nvPr/>
        </p:nvSpPr>
        <p:spPr>
          <a:xfrm>
            <a:off x="5763616" y="3724744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r>
              <a:rPr lang="en-US" sz="1072" kern="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A6ACAC03-5C2D-48EA-B163-0E9226460BFB}"/>
              </a:ext>
            </a:extLst>
          </p:cNvPr>
          <p:cNvSpPr/>
          <p:nvPr/>
        </p:nvSpPr>
        <p:spPr>
          <a:xfrm>
            <a:off x="3518173" y="3705619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r>
              <a:rPr lang="en-US" sz="1072" kern="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6D45D04A-4AC4-42E1-85AA-276720DA954E}"/>
              </a:ext>
            </a:extLst>
          </p:cNvPr>
          <p:cNvSpPr/>
          <p:nvPr/>
        </p:nvSpPr>
        <p:spPr>
          <a:xfrm>
            <a:off x="6636878" y="3715713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r>
              <a:rPr lang="en-US" sz="1072" kern="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237A1123-9FB8-46E0-8982-FDED0DAC6B11}"/>
              </a:ext>
            </a:extLst>
          </p:cNvPr>
          <p:cNvSpPr/>
          <p:nvPr/>
        </p:nvSpPr>
        <p:spPr>
          <a:xfrm>
            <a:off x="4734956" y="5244329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r>
              <a:rPr lang="en-US" sz="1072" kern="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A909C07E-4706-43DA-8766-CA559839D250}"/>
              </a:ext>
            </a:extLst>
          </p:cNvPr>
          <p:cNvSpPr/>
          <p:nvPr/>
        </p:nvSpPr>
        <p:spPr>
          <a:xfrm>
            <a:off x="6426824" y="2564855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32619">
              <a:defRPr/>
            </a:pPr>
            <a:r>
              <a:rPr lang="en-US" sz="1072" kern="0" dirty="0">
                <a:solidFill>
                  <a:prstClr val="black"/>
                </a:solidFill>
                <a:latin typeface="Calibri" panose="020F0502020204030204"/>
              </a:rPr>
              <a:t>11</a:t>
            </a:r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0959A727-18C8-4E9B-B449-21E85538999A}"/>
              </a:ext>
            </a:extLst>
          </p:cNvPr>
          <p:cNvSpPr/>
          <p:nvPr/>
        </p:nvSpPr>
        <p:spPr>
          <a:xfrm>
            <a:off x="12195720" y="902814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r>
              <a:rPr lang="en-US" sz="1072" kern="0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669FE09F-B582-42D1-8D45-A74E83D7C0A8}"/>
              </a:ext>
            </a:extLst>
          </p:cNvPr>
          <p:cNvSpPr/>
          <p:nvPr/>
        </p:nvSpPr>
        <p:spPr>
          <a:xfrm>
            <a:off x="6785853" y="5247670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r>
              <a:rPr lang="en-US" sz="1072" kern="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pic>
        <p:nvPicPr>
          <p:cNvPr id="497" name="Picture 14" descr="Related image">
            <a:extLst>
              <a:ext uri="{FF2B5EF4-FFF2-40B4-BE49-F238E27FC236}">
                <a16:creationId xmlns:a16="http://schemas.microsoft.com/office/drawing/2014/main" id="{C2EF1A15-9E5D-445E-B314-2C4398726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936" y="3988745"/>
            <a:ext cx="324839" cy="32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8" name="Oval 497">
            <a:extLst>
              <a:ext uri="{FF2B5EF4-FFF2-40B4-BE49-F238E27FC236}">
                <a16:creationId xmlns:a16="http://schemas.microsoft.com/office/drawing/2014/main" id="{526E0549-C21C-4431-8C49-A0D2156679D1}"/>
              </a:ext>
            </a:extLst>
          </p:cNvPr>
          <p:cNvSpPr/>
          <p:nvPr/>
        </p:nvSpPr>
        <p:spPr>
          <a:xfrm>
            <a:off x="4695517" y="3530773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r>
              <a:rPr lang="en-US" sz="1072" kern="0" dirty="0">
                <a:solidFill>
                  <a:prstClr val="black"/>
                </a:solidFill>
                <a:latin typeface="Calibri" panose="020F0502020204030204"/>
              </a:rPr>
              <a:t>9</a:t>
            </a:r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DB8968F8-D4E0-4CDE-919E-ED0889458F35}"/>
              </a:ext>
            </a:extLst>
          </p:cNvPr>
          <p:cNvSpPr/>
          <p:nvPr/>
        </p:nvSpPr>
        <p:spPr>
          <a:xfrm>
            <a:off x="2655633" y="5577501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32619">
              <a:defRPr/>
            </a:pPr>
            <a:r>
              <a:rPr lang="en-US" sz="1072" kern="0" dirty="0">
                <a:solidFill>
                  <a:prstClr val="black"/>
                </a:solidFill>
                <a:latin typeface="Calibri" panose="020F0502020204030204"/>
              </a:rPr>
              <a:t>10</a:t>
            </a:r>
          </a:p>
        </p:txBody>
      </p: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03CAE6D2-9404-455B-B162-E5F9001878BA}"/>
              </a:ext>
            </a:extLst>
          </p:cNvPr>
          <p:cNvCxnSpPr>
            <a:cxnSpLocks/>
          </p:cNvCxnSpPr>
          <p:nvPr/>
        </p:nvCxnSpPr>
        <p:spPr>
          <a:xfrm flipV="1">
            <a:off x="3418879" y="3676527"/>
            <a:ext cx="629877" cy="663187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3258" y="4238897"/>
            <a:ext cx="888535" cy="773565"/>
            <a:chOff x="2649629" y="4156161"/>
            <a:chExt cx="871192" cy="758466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1"/>
              <a:ext cx="871192" cy="758466"/>
              <a:chOff x="2649629" y="4156161"/>
              <a:chExt cx="871192" cy="758466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95893">
                  <a:defRPr/>
                </a:pPr>
                <a:endParaRPr lang="en-US" sz="1097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060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32619">
                  <a:defRPr/>
                </a:pPr>
                <a:r>
                  <a:rPr lang="en-US" sz="714" kern="0" dirty="0">
                    <a:solidFill>
                      <a:srgbClr val="FFC000"/>
                    </a:solidFill>
                    <a:latin typeface="Calibri" panose="020F0502020204030204"/>
                  </a:rPr>
                  <a:t>Microsoft Container Registry*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619">
                <a:defRPr/>
              </a:pPr>
              <a:endParaRPr lang="en-US" sz="1836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07" name="Oval 506">
            <a:extLst>
              <a:ext uri="{FF2B5EF4-FFF2-40B4-BE49-F238E27FC236}">
                <a16:creationId xmlns:a16="http://schemas.microsoft.com/office/drawing/2014/main" id="{259AA589-AD95-4734-A8BD-B8869359FD37}"/>
              </a:ext>
            </a:extLst>
          </p:cNvPr>
          <p:cNvSpPr/>
          <p:nvPr/>
        </p:nvSpPr>
        <p:spPr>
          <a:xfrm>
            <a:off x="3520043" y="4220191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r>
              <a:rPr lang="en-US" sz="1072" kern="0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7DC4F8CD-17EC-4229-826A-25B347D4FA64}"/>
              </a:ext>
            </a:extLst>
          </p:cNvPr>
          <p:cNvGrpSpPr/>
          <p:nvPr/>
        </p:nvGrpSpPr>
        <p:grpSpPr>
          <a:xfrm>
            <a:off x="7394984" y="3379396"/>
            <a:ext cx="1483068" cy="1477885"/>
            <a:chOff x="7249779" y="3313432"/>
            <a:chExt cx="1454120" cy="1449039"/>
          </a:xfrm>
        </p:grpSpPr>
        <p:sp>
          <p:nvSpPr>
            <p:cNvPr id="509" name="Rounded Rectangle 12">
              <a:extLst>
                <a:ext uri="{FF2B5EF4-FFF2-40B4-BE49-F238E27FC236}">
                  <a16:creationId xmlns:a16="http://schemas.microsoft.com/office/drawing/2014/main" id="{8BD3BAD7-3446-4668-BE81-75D1CE4D5338}"/>
                </a:ext>
              </a:extLst>
            </p:cNvPr>
            <p:cNvSpPr/>
            <p:nvPr/>
          </p:nvSpPr>
          <p:spPr>
            <a:xfrm>
              <a:off x="7249779" y="3313432"/>
              <a:ext cx="1454120" cy="1449039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51" tIns="91351" rIns="91351" bIns="913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5893">
                <a:defRPr/>
              </a:pPr>
              <a:endParaRPr lang="en-US" sz="1097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1263FF20-B82E-47C3-BD34-A8199DF15D66}"/>
                </a:ext>
              </a:extLst>
            </p:cNvPr>
            <p:cNvSpPr txBox="1"/>
            <p:nvPr/>
          </p:nvSpPr>
          <p:spPr>
            <a:xfrm>
              <a:off x="7368964" y="3903429"/>
              <a:ext cx="1215751" cy="304204"/>
            </a:xfrm>
            <a:prstGeom prst="rect">
              <a:avLst/>
            </a:prstGeom>
          </p:spPr>
          <p:txBody>
            <a:bodyPr vert="horz" wrap="square" lIns="91351" tIns="91351" rIns="91351" bIns="91351" rtlCol="0" anchor="t">
              <a:noAutofit/>
            </a:bodyPr>
            <a:lstStyle/>
            <a:p>
              <a:pPr algn="ctr" defTabSz="895893">
                <a:defRPr/>
              </a:pPr>
              <a:endParaRPr lang="en-US" sz="1224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895893">
                <a:defRPr/>
              </a:pPr>
              <a:r>
                <a:rPr lang="en-US" sz="1224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Helm Chart Repository</a:t>
              </a:r>
            </a:p>
          </p:txBody>
        </p:sp>
        <p:pic>
          <p:nvPicPr>
            <p:cNvPr id="511" name="Picture 2" descr="https://ngeor.files.wordpress.com/2017/11/helm-small.png">
              <a:extLst>
                <a:ext uri="{FF2B5EF4-FFF2-40B4-BE49-F238E27FC236}">
                  <a16:creationId xmlns:a16="http://schemas.microsoft.com/office/drawing/2014/main" id="{9CD00E3D-5F22-4B77-AE45-EB353177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2532" b="95696" l="4724" r="97113">
                          <a14:foregroundMark x1="43307" y1="17975" x2="43307" y2="17975"/>
                          <a14:foregroundMark x1="42520" y1="40253" x2="42520" y2="40253"/>
                          <a14:foregroundMark x1="54593" y1="43797" x2="54593" y2="43797"/>
                          <a14:foregroundMark x1="49344" y1="7595" x2="49344" y2="7595"/>
                          <a14:foregroundMark x1="51444" y1="2532" x2="51444" y2="2532"/>
                          <a14:foregroundMark x1="76903" y1="42278" x2="76903" y2="42278"/>
                          <a14:foregroundMark x1="94751" y1="47089" x2="94751" y2="47089"/>
                          <a14:foregroundMark x1="97375" y1="59241" x2="97375" y2="59241"/>
                          <a14:foregroundMark x1="63780" y1="81266" x2="63780" y2="81266"/>
                          <a14:foregroundMark x1="50394" y1="95949" x2="50394" y2="95949"/>
                          <a14:foregroundMark x1="18898" y1="58481" x2="18898" y2="58481"/>
                          <a14:foregroundMark x1="4724" y1="52658" x2="4724" y2="52658"/>
                          <a14:backgroundMark x1="37270" y1="6329" x2="37270" y2="63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3259" y="3383928"/>
              <a:ext cx="707160" cy="733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2" name="Speech Bubble: Rectangle 511">
            <a:extLst>
              <a:ext uri="{FF2B5EF4-FFF2-40B4-BE49-F238E27FC236}">
                <a16:creationId xmlns:a16="http://schemas.microsoft.com/office/drawing/2014/main" id="{318D4E69-D766-4D7E-BAA4-32BE0D6383A6}"/>
              </a:ext>
            </a:extLst>
          </p:cNvPr>
          <p:cNvSpPr/>
          <p:nvPr/>
        </p:nvSpPr>
        <p:spPr>
          <a:xfrm>
            <a:off x="8676319" y="4460063"/>
            <a:ext cx="2289128" cy="426960"/>
          </a:xfrm>
          <a:prstGeom prst="wedgeRectCallout">
            <a:avLst>
              <a:gd name="adj1" fmla="val -42385"/>
              <a:gd name="adj2" fmla="val -139593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32619">
              <a:defRPr/>
            </a:pPr>
            <a:r>
              <a:rPr lang="en-US" sz="1224" kern="0" dirty="0">
                <a:solidFill>
                  <a:prstClr val="white"/>
                </a:solidFill>
                <a:latin typeface="Calibri" panose="020F0502020204030204"/>
              </a:rPr>
              <a:t>Maintain Deployment Artifacts</a:t>
            </a:r>
            <a:br>
              <a:rPr lang="en-US" sz="1224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b="1" i="1" kern="0" dirty="0">
                <a:solidFill>
                  <a:srgbClr val="FFC000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884357A2-1538-40B0-89E6-8F99E9CA0524}"/>
              </a:ext>
            </a:extLst>
          </p:cNvPr>
          <p:cNvSpPr/>
          <p:nvPr/>
        </p:nvSpPr>
        <p:spPr>
          <a:xfrm>
            <a:off x="9019096" y="3303990"/>
            <a:ext cx="239873" cy="239873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r>
              <a:rPr lang="en-US" sz="1072" kern="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BE8D4BE8-6D3E-4E92-8C04-26435204DB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75693" y="3784735"/>
            <a:ext cx="577778" cy="5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1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21928 0.30988 " pathEditMode="relative" rAng="0" ptsTypes="AA">
                                      <p:cBhvr>
                                        <p:cTn id="146" dur="1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55" y="15494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9.87654E-7 L 0.18403 0.31049 " pathEditMode="relative" rAng="0" ptsTypes="AA">
                                      <p:cBhvr>
                                        <p:cTn id="155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1" y="15525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10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35802E-6 L 0.229 0.23241 " pathEditMode="relative" rAng="0" ptsTypes="AA">
                                      <p:cBhvr>
                                        <p:cTn id="164" dur="1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11605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6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19826 0.21914 " pathEditMode="relative" rAng="0" ptsTypes="AA">
                                      <p:cBhvr>
                                        <p:cTn id="173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13" y="10957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6100"/>
                            </p:stCondLst>
                            <p:childTnLst>
                              <p:par>
                                <p:cTn id="17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93827E-7 L 0.15903 0.22994 " pathEditMode="relative" rAng="0" ptsTypes="AA">
                                      <p:cBhvr>
                                        <p:cTn id="182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1" y="11481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8" grpId="1"/>
      <p:bldP spid="98" grpId="2"/>
      <p:bldP spid="448" grpId="0"/>
      <p:bldP spid="482" grpId="0" animBg="1"/>
      <p:bldP spid="483" grpId="0" animBg="1"/>
      <p:bldP spid="484" grpId="0" animBg="1"/>
      <p:bldP spid="486" grpId="0" animBg="1"/>
      <p:bldP spid="488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495" grpId="0" animBg="1"/>
      <p:bldP spid="496" grpId="0" animBg="1"/>
      <p:bldP spid="498" grpId="0" animBg="1"/>
      <p:bldP spid="499" grpId="0" animBg="1"/>
      <p:bldP spid="499" grpId="1" animBg="1"/>
      <p:bldP spid="507" grpId="0" animBg="1"/>
      <p:bldP spid="512" grpId="0" animBg="1"/>
      <p:bldP spid="5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3D610-DEB6-4B24-80C5-0D949558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Lifecycle Primitives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70EB5-2709-40A7-A29C-89F5F9561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683" y="1808941"/>
            <a:ext cx="8033234" cy="3229730"/>
          </a:xfrm>
        </p:spPr>
        <p:txBody>
          <a:bodyPr numCol="1"/>
          <a:lstStyle/>
          <a:p>
            <a:r>
              <a:rPr lang="en-US" sz="1632" dirty="0"/>
              <a:t>Azure Container Registry</a:t>
            </a:r>
          </a:p>
          <a:p>
            <a:pPr lvl="1"/>
            <a:r>
              <a:rPr lang="en-US" sz="1632" dirty="0"/>
              <a:t>Geo-replicated to support multi-regional development, deployment, redundancy and scalability </a:t>
            </a:r>
          </a:p>
          <a:p>
            <a:r>
              <a:rPr lang="en-US" sz="1632" dirty="0"/>
              <a:t>Image Security Scanning</a:t>
            </a:r>
          </a:p>
          <a:p>
            <a:pPr lvl="1"/>
            <a:r>
              <a:rPr lang="en-US" sz="1632" dirty="0"/>
              <a:t>Quarantine images not yet scanned, or failed vulnerability requirements</a:t>
            </a:r>
          </a:p>
          <a:p>
            <a:pPr lvl="1"/>
            <a:r>
              <a:rPr lang="en-US" sz="1632" dirty="0"/>
              <a:t>Image scanning at build, prior to registry population, and/or registry scanning</a:t>
            </a:r>
          </a:p>
          <a:p>
            <a:r>
              <a:rPr lang="en-US" sz="1632" dirty="0"/>
              <a:t>Container Host Monitoring</a:t>
            </a:r>
          </a:p>
          <a:p>
            <a:pPr lvl="1"/>
            <a:r>
              <a:rPr lang="en-US" sz="1632" dirty="0"/>
              <a:t>Security and active image indexing</a:t>
            </a:r>
          </a:p>
          <a:p>
            <a:r>
              <a:rPr lang="en-US" sz="1632" dirty="0"/>
              <a:t>Container Centric Dashboard</a:t>
            </a:r>
          </a:p>
          <a:p>
            <a:pPr lvl="1"/>
            <a:r>
              <a:rPr lang="en-US" sz="1632" dirty="0"/>
              <a:t>Index of images available, vulnerable, and which are deployed that have impact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88E55C-6039-4642-A43E-10C1650C65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456916" y="1808941"/>
            <a:ext cx="8033234" cy="5095754"/>
          </a:xfrm>
        </p:spPr>
        <p:txBody>
          <a:bodyPr/>
          <a:lstStyle/>
          <a:p>
            <a:r>
              <a:rPr lang="en-US" sz="1632" dirty="0"/>
              <a:t>Base Image Update Indexing </a:t>
            </a:r>
          </a:p>
          <a:p>
            <a:pPr lvl="1"/>
            <a:r>
              <a:rPr lang="en-US" sz="1632" dirty="0"/>
              <a:t>From </a:t>
            </a:r>
            <a:r>
              <a:rPr lang="en-US" sz="1632" dirty="0" err="1"/>
              <a:t>DockerHub</a:t>
            </a:r>
            <a:r>
              <a:rPr lang="en-US" sz="1632" dirty="0"/>
              <a:t>, MCR, ACR, RedHat, SUSE</a:t>
            </a:r>
          </a:p>
          <a:p>
            <a:pPr lvl="1"/>
            <a:r>
              <a:rPr lang="en-US" sz="1632" dirty="0"/>
              <a:t>Will directly trigger Container Builder and/or surfaced through Event Grid 1* for other build systems</a:t>
            </a:r>
          </a:p>
          <a:p>
            <a:r>
              <a:rPr lang="en-US" sz="1632" dirty="0"/>
              <a:t>Azure Container Registry - Builder</a:t>
            </a:r>
          </a:p>
          <a:p>
            <a:pPr lvl="1"/>
            <a:r>
              <a:rPr lang="en-US" sz="1632" dirty="0"/>
              <a:t>Available in every region, public, sovereign and azure stack</a:t>
            </a:r>
          </a:p>
          <a:p>
            <a:pPr lvl="1"/>
            <a:r>
              <a:rPr lang="en-US" sz="1632" dirty="0"/>
              <a:t>Multi-tenant builds</a:t>
            </a:r>
          </a:p>
          <a:p>
            <a:pPr lvl="1"/>
            <a:r>
              <a:rPr lang="en-US" sz="1632" dirty="0"/>
              <a:t>Scalability to handle Windows Patch Tuesday, or any other update (Ubuntu, Debian, Alpine, .NET, Java, Node, Go, …)</a:t>
            </a:r>
          </a:p>
          <a:p>
            <a:r>
              <a:rPr lang="en-US" sz="1632" dirty="0"/>
              <a:t>Event Grid Notifications</a:t>
            </a:r>
          </a:p>
          <a:p>
            <a:pPr lvl="1"/>
            <a:r>
              <a:rPr lang="en-US" sz="1632" dirty="0"/>
              <a:t>Publish Image Push and Deletes</a:t>
            </a:r>
          </a:p>
          <a:p>
            <a:pPr lvl="1"/>
            <a:r>
              <a:rPr lang="en-US" sz="1632" dirty="0"/>
              <a:t>Subscribe to Event Grid, triggering builds</a:t>
            </a:r>
          </a:p>
          <a:p>
            <a:r>
              <a:rPr lang="en-US" sz="1632" dirty="0"/>
              <a:t>Image Maintenance</a:t>
            </a:r>
          </a:p>
          <a:p>
            <a:pPr lvl="1"/>
            <a:r>
              <a:rPr lang="en-US" sz="1632" dirty="0"/>
              <a:t>Auto-purge, with a recycle bin and archive policies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71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069E0-6FEC-4A33-8071-6BDD39199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677656"/>
          </a:xfrm>
        </p:spPr>
        <p:txBody>
          <a:bodyPr/>
          <a:lstStyle/>
          <a:p>
            <a:r>
              <a:rPr lang="en-US" dirty="0"/>
              <a:t>Container Dev/Ops Workflows</a:t>
            </a:r>
            <a:br>
              <a:rPr lang="en-US" dirty="0"/>
            </a:br>
            <a:br>
              <a:rPr lang="en-US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3600" i="1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Similar, yet different…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22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54B482B-10B2-4D5C-9A9C-E149692448D2}"/>
              </a:ext>
            </a:extLst>
          </p:cNvPr>
          <p:cNvGrpSpPr/>
          <p:nvPr/>
        </p:nvGrpSpPr>
        <p:grpSpPr>
          <a:xfrm>
            <a:off x="179117" y="5012186"/>
            <a:ext cx="2620356" cy="1814258"/>
            <a:chOff x="173917" y="4914564"/>
            <a:chExt cx="2569574" cy="1779099"/>
          </a:xfrm>
        </p:grpSpPr>
        <p:grpSp>
          <p:nvGrpSpPr>
            <p:cNvPr id="137" name="Group 136"/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138" name="Rounded Rectangle 11"/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96042">
                  <a:defRPr/>
                </a:pPr>
                <a:endParaRPr lang="en-US" sz="1098" kern="0" dirty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39" name="Group 138"/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151" name="Rectangle 30"/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2" name="Oval 31"/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3" name="Rectangle 32"/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4" name="Freeform 33"/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5" name="Freeform 38"/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6" name="Freeform 39"/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143" name="Rectangle 34"/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4" name="Oval 35"/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5" name="Rectangle 36"/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6" name="Freeform 37"/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7" name="Freeform 40"/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8" name="Freeform 41"/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9" name="Freeform 42"/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0" name="Freeform 43"/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41" name="TextBox 140"/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91364" tIns="91364" rIns="91364" bIns="91364" rtlCol="0" anchor="t">
                <a:noAutofit/>
              </a:bodyPr>
              <a:lstStyle/>
              <a:p>
                <a:pPr marL="233115" indent="-233115" algn="ctr" defTabSz="896042">
                  <a:defRPr/>
                </a:pPr>
                <a:endParaRPr lang="en-US" sz="2000" b="1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42" name="Picture 4" descr="https://zapier.cachefly.net/storage/services/59152a3a91bfe0ddd2fc9b978448593a.128x128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5" name="Rectangle 214"/>
            <p:cNvSpPr/>
            <p:nvPr/>
          </p:nvSpPr>
          <p:spPr>
            <a:xfrm>
              <a:off x="207764" y="4914564"/>
              <a:ext cx="1097365" cy="292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049">
                <a:defRPr/>
              </a:pPr>
              <a:r>
                <a:rPr lang="en-US" sz="1298" i="1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DevOps Workflow</a:t>
            </a:r>
          </a:p>
        </p:txBody>
      </p:sp>
      <p:sp>
        <p:nvSpPr>
          <p:cNvPr id="120" name="Right Arrow 5"/>
          <p:cNvSpPr/>
          <p:nvPr/>
        </p:nvSpPr>
        <p:spPr>
          <a:xfrm>
            <a:off x="1162525" y="1995653"/>
            <a:ext cx="2674453" cy="943772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96042">
              <a:defRPr/>
            </a:pPr>
            <a:endParaRPr lang="en-US" sz="1098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122" name="Straight Arrow Connector 121"/>
          <p:cNvCxnSpPr>
            <a:cxnSpLocks/>
          </p:cNvCxnSpPr>
          <p:nvPr/>
        </p:nvCxnSpPr>
        <p:spPr>
          <a:xfrm>
            <a:off x="3292922" y="3107574"/>
            <a:ext cx="713443" cy="54004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triangle" w="med" len="lg"/>
            <a:tailEnd type="triangle" w="med" len="lg"/>
          </a:ln>
          <a:effectLst/>
        </p:spPr>
      </p:cxnSp>
      <p:sp>
        <p:nvSpPr>
          <p:cNvPr id="129" name="Right Arrow 5"/>
          <p:cNvSpPr/>
          <p:nvPr/>
        </p:nvSpPr>
        <p:spPr>
          <a:xfrm>
            <a:off x="2954694" y="1973694"/>
            <a:ext cx="2674453" cy="943772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96042">
              <a:defRPr/>
            </a:pPr>
            <a:endParaRPr lang="en-US" sz="1098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2703312" y="1672460"/>
            <a:ext cx="1483278" cy="1526892"/>
            <a:chOff x="2777875" y="1412218"/>
            <a:chExt cx="1483698" cy="1527326"/>
          </a:xfrm>
        </p:grpSpPr>
        <p:sp>
          <p:nvSpPr>
            <p:cNvPr id="131" name="Rounded Rectangle 12"/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6042">
                <a:defRPr/>
              </a:pPr>
              <a:endParaRPr lang="en-US" sz="1098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91364" tIns="91364" rIns="91364" bIns="91364" rtlCol="0" anchor="t">
              <a:noAutofit/>
            </a:bodyPr>
            <a:lstStyle/>
            <a:p>
              <a:pPr marL="233115" indent="-233115" algn="ctr" defTabSz="896042">
                <a:defRPr/>
              </a:pPr>
              <a:r>
                <a:rPr lang="en-US" sz="1598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33115" indent="-233115" algn="ctr" defTabSz="896042">
                <a:defRPr/>
              </a:pPr>
              <a:r>
                <a:rPr lang="en-US" sz="1598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33115" indent="-233115" algn="ctr" defTabSz="896042">
                <a:defRPr/>
              </a:pPr>
              <a:r>
                <a:rPr lang="en-US" sz="1598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81795" y="1412218"/>
              <a:ext cx="967141" cy="390626"/>
            </a:xfrm>
            <a:prstGeom prst="rect">
              <a:avLst/>
            </a:prstGeom>
          </p:spPr>
          <p:txBody>
            <a:bodyPr vert="horz" wrap="square" lIns="91364" tIns="91364" rIns="91364" bIns="91364" rtlCol="0" anchor="t">
              <a:noAutofit/>
            </a:bodyPr>
            <a:lstStyle/>
            <a:p>
              <a:pPr marL="233115" indent="-233115" algn="ctr" defTabSz="896042">
                <a:defRPr/>
              </a:pPr>
              <a:endParaRPr lang="en-US" sz="2000" b="1" kern="0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34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2851964" y="2583249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5" name="Right Arrow 5"/>
          <p:cNvSpPr/>
          <p:nvPr/>
        </p:nvSpPr>
        <p:spPr>
          <a:xfrm rot="16200000">
            <a:off x="304021" y="3620193"/>
            <a:ext cx="1913547" cy="943772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96042">
              <a:defRPr/>
            </a:pPr>
            <a:endParaRPr lang="en-US" sz="1098" kern="0" dirty="0">
              <a:solidFill>
                <a:sysClr val="windowText" lastClr="000000"/>
              </a:solidFill>
            </a:endParaRPr>
          </a:p>
        </p:txBody>
      </p:sp>
      <p:sp>
        <p:nvSpPr>
          <p:cNvPr id="157" name="Right Arrow 5"/>
          <p:cNvSpPr/>
          <p:nvPr/>
        </p:nvSpPr>
        <p:spPr>
          <a:xfrm>
            <a:off x="5544748" y="1962912"/>
            <a:ext cx="2040505" cy="943772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96042">
              <a:defRPr/>
            </a:pPr>
            <a:endParaRPr lang="en-US" sz="1098" kern="0" dirty="0">
              <a:solidFill>
                <a:sysClr val="windowText" lastClr="000000"/>
              </a:solidFill>
            </a:endParaRPr>
          </a:p>
        </p:txBody>
      </p:sp>
      <p:sp>
        <p:nvSpPr>
          <p:cNvPr id="158" name="Freeform: Shape 157"/>
          <p:cNvSpPr/>
          <p:nvPr/>
        </p:nvSpPr>
        <p:spPr>
          <a:xfrm rot="16200000">
            <a:off x="6683265" y="2847344"/>
            <a:ext cx="4420440" cy="1201937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7029" h="1202278">
                <a:moveTo>
                  <a:pt x="4387029" y="881005"/>
                </a:moveTo>
                <a:lnTo>
                  <a:pt x="4387029" y="1202278"/>
                </a:lnTo>
                <a:lnTo>
                  <a:pt x="4714" y="1202278"/>
                </a:lnTo>
                <a:lnTo>
                  <a:pt x="4714" y="885097"/>
                </a:lnTo>
                <a:lnTo>
                  <a:pt x="0" y="885083"/>
                </a:lnTo>
                <a:lnTo>
                  <a:pt x="4714" y="883793"/>
                </a:lnTo>
                <a:lnTo>
                  <a:pt x="4714" y="881005"/>
                </a:lnTo>
                <a:lnTo>
                  <a:pt x="14900" y="881005"/>
                </a:lnTo>
                <a:lnTo>
                  <a:pt x="3233840" y="0"/>
                </a:lnTo>
                <a:lnTo>
                  <a:pt x="4365100" y="881005"/>
                </a:lnTo>
                <a:close/>
              </a:path>
            </a:pathLst>
          </a:cu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96042">
              <a:defRPr/>
            </a:pPr>
            <a:endParaRPr lang="en-US" sz="1098" kern="0" dirty="0">
              <a:solidFill>
                <a:sysClr val="windowText" lastClr="000000"/>
              </a:solidFill>
              <a:latin typeface="Segoe UI"/>
              <a:ea typeface="+mj-ea"/>
              <a:cs typeface="+mj-cs"/>
            </a:endParaRPr>
          </a:p>
        </p:txBody>
      </p:sp>
      <p:sp>
        <p:nvSpPr>
          <p:cNvPr id="160" name="Bent Arrow 14"/>
          <p:cNvSpPr/>
          <p:nvPr/>
        </p:nvSpPr>
        <p:spPr>
          <a:xfrm rot="10800000">
            <a:off x="2839955" y="3118905"/>
            <a:ext cx="5845240" cy="3121708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96042">
              <a:defRPr/>
            </a:pPr>
            <a:endParaRPr lang="en-US" sz="1098" kern="0" dirty="0">
              <a:solidFill>
                <a:sysClr val="windowText" lastClr="000000"/>
              </a:solidFill>
            </a:endParaRPr>
          </a:p>
        </p:txBody>
      </p:sp>
      <p:sp>
        <p:nvSpPr>
          <p:cNvPr id="162" name="AutoShape 21"/>
          <p:cNvSpPr>
            <a:spLocks noChangeAspect="1" noChangeArrowheads="1" noTextEdit="1"/>
          </p:cNvSpPr>
          <p:nvPr/>
        </p:nvSpPr>
        <p:spPr bwMode="auto">
          <a:xfrm>
            <a:off x="399770" y="5412795"/>
            <a:ext cx="2233961" cy="144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4049"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cxnSp>
        <p:nvCxnSpPr>
          <p:cNvPr id="165" name="Straight Arrow Connector 164"/>
          <p:cNvCxnSpPr>
            <a:cxnSpLocks/>
          </p:cNvCxnSpPr>
          <p:nvPr/>
        </p:nvCxnSpPr>
        <p:spPr>
          <a:xfrm flipH="1">
            <a:off x="2902813" y="4710647"/>
            <a:ext cx="2228966" cy="619817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166" name="Group 165"/>
          <p:cNvGrpSpPr/>
          <p:nvPr/>
        </p:nvGrpSpPr>
        <p:grpSpPr>
          <a:xfrm>
            <a:off x="7496467" y="1721255"/>
            <a:ext cx="1487715" cy="1564240"/>
            <a:chOff x="7572388" y="1461030"/>
            <a:chExt cx="1488138" cy="1564684"/>
          </a:xfrm>
        </p:grpSpPr>
        <p:sp>
          <p:nvSpPr>
            <p:cNvPr id="167" name="Rounded Rectangle 26"/>
            <p:cNvSpPr/>
            <p:nvPr/>
          </p:nvSpPr>
          <p:spPr>
            <a:xfrm>
              <a:off x="7576828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6042">
                <a:defRPr/>
              </a:pPr>
              <a:endParaRPr lang="en-US" sz="1098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91364" tIns="91364" rIns="91364" bIns="91364" rtlCol="0" anchor="t">
              <a:noAutofit/>
            </a:bodyPr>
            <a:lstStyle/>
            <a:p>
              <a:pPr marL="233115" indent="-233115" defTabSz="896042">
                <a:defRPr/>
              </a:pPr>
              <a:r>
                <a:rPr lang="en-US" sz="1098" kern="0" dirty="0">
                  <a:solidFill>
                    <a:prstClr val="white"/>
                  </a:solidFill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33115" indent="-233115" defTabSz="896042">
                <a:defRPr/>
              </a:pPr>
              <a:r>
                <a:rPr lang="en-US" sz="1098" kern="0" dirty="0">
                  <a:solidFill>
                    <a:prstClr val="white"/>
                  </a:solidFill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91364" tIns="91364" rIns="91364" bIns="91364" rtlCol="0" anchor="t">
              <a:noAutofit/>
            </a:bodyPr>
            <a:lstStyle/>
            <a:p>
              <a:pPr marL="233115" indent="-233115" algn="ctr" defTabSz="896042">
                <a:defRPr/>
              </a:pPr>
              <a:r>
                <a:rPr lang="en-US" sz="1598" kern="0" dirty="0">
                  <a:solidFill>
                    <a:prstClr val="white"/>
                  </a:solidFill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049">
                <a:defRPr/>
              </a:pPr>
              <a:endParaRPr 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174" name="Straight Connector 173"/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75" name="Straight Connector 174"/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176" name="Rectangle: Rounded Corners 175"/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049">
                <a:defRPr/>
              </a:pPr>
              <a:endParaRPr 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9476805" y="1238092"/>
            <a:ext cx="2562822" cy="621138"/>
            <a:chOff x="2260698" y="1058892"/>
            <a:chExt cx="2563550" cy="621314"/>
          </a:xfrm>
        </p:grpSpPr>
        <p:sp>
          <p:nvSpPr>
            <p:cNvPr id="182" name="Rectangle 181"/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98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42">
                <a:defRPr/>
              </a:pPr>
              <a:r>
                <a:rPr lang="en-US" sz="1598" kern="0" dirty="0">
                  <a:solidFill>
                    <a:prstClr val="white"/>
                  </a:solidFill>
                </a:rPr>
                <a:t>Container Service</a:t>
              </a:r>
            </a:p>
          </p:txBody>
        </p:sp>
        <p:pic>
          <p:nvPicPr>
            <p:cNvPr id="183" name="Picture 18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184" name="Group 183"/>
          <p:cNvGrpSpPr/>
          <p:nvPr/>
        </p:nvGrpSpPr>
        <p:grpSpPr>
          <a:xfrm>
            <a:off x="9476805" y="1871052"/>
            <a:ext cx="2562822" cy="621138"/>
            <a:chOff x="2260698" y="1672902"/>
            <a:chExt cx="2563550" cy="621314"/>
          </a:xfrm>
        </p:grpSpPr>
        <p:sp>
          <p:nvSpPr>
            <p:cNvPr id="185" name="Rectangle 184"/>
            <p:cNvSpPr/>
            <p:nvPr/>
          </p:nvSpPr>
          <p:spPr>
            <a:xfrm>
              <a:off x="2260698" y="167290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98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42">
                <a:defRPr/>
              </a:pPr>
              <a:r>
                <a:rPr lang="en-US" sz="1598" kern="0" dirty="0">
                  <a:solidFill>
                    <a:prstClr val="white"/>
                  </a:solidFill>
                </a:rPr>
                <a:t>Service Fabric</a:t>
              </a:r>
            </a:p>
          </p:txBody>
        </p:sp>
        <p:pic>
          <p:nvPicPr>
            <p:cNvPr id="186" name="Picture 18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6537" y="1735699"/>
              <a:ext cx="495338" cy="495720"/>
            </a:xfrm>
            <a:prstGeom prst="rect">
              <a:avLst/>
            </a:prstGeom>
          </p:spPr>
        </p:pic>
      </p:grpSp>
      <p:sp>
        <p:nvSpPr>
          <p:cNvPr id="188" name="Rectangle 187"/>
          <p:cNvSpPr/>
          <p:nvPr/>
        </p:nvSpPr>
        <p:spPr>
          <a:xfrm>
            <a:off x="9476805" y="3136974"/>
            <a:ext cx="2562822" cy="621138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39898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6042">
              <a:defRPr/>
            </a:pPr>
            <a:r>
              <a:rPr lang="en-US" sz="1598" kern="0" dirty="0">
                <a:solidFill>
                  <a:prstClr val="white"/>
                </a:solidFill>
              </a:rPr>
              <a:t>coming soon</a:t>
            </a:r>
          </a:p>
        </p:txBody>
      </p:sp>
      <p:grpSp>
        <p:nvGrpSpPr>
          <p:cNvPr id="190" name="Group 189"/>
          <p:cNvGrpSpPr/>
          <p:nvPr/>
        </p:nvGrpSpPr>
        <p:grpSpPr>
          <a:xfrm>
            <a:off x="9476805" y="2504013"/>
            <a:ext cx="2562822" cy="621138"/>
            <a:chOff x="2260698" y="2350204"/>
            <a:chExt cx="2563550" cy="621314"/>
          </a:xfrm>
        </p:grpSpPr>
        <p:sp>
          <p:nvSpPr>
            <p:cNvPr id="191" name="Rectangle 190"/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39898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42">
                <a:defRPr/>
              </a:pPr>
              <a:r>
                <a:rPr lang="en-US" sz="1598" kern="0" dirty="0">
                  <a:solidFill>
                    <a:prstClr val="white"/>
                  </a:solidFill>
                </a:rPr>
                <a:t>App Services</a:t>
              </a:r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sp>
        <p:nvSpPr>
          <p:cNvPr id="194" name="Rectangle 193"/>
          <p:cNvSpPr/>
          <p:nvPr/>
        </p:nvSpPr>
        <p:spPr>
          <a:xfrm>
            <a:off x="9476805" y="3769933"/>
            <a:ext cx="2562822" cy="621138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39898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6042">
              <a:defRPr/>
            </a:pPr>
            <a:r>
              <a:rPr lang="en-US" sz="1598" kern="0" dirty="0">
                <a:solidFill>
                  <a:prstClr val="white"/>
                </a:solidFill>
              </a:rPr>
              <a:t>…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9476805" y="5035852"/>
            <a:ext cx="2562822" cy="621138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39898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6042">
              <a:defRPr/>
            </a:pPr>
            <a:r>
              <a:rPr lang="en-US" sz="1598" kern="0" dirty="0">
                <a:solidFill>
                  <a:prstClr val="white"/>
                </a:solidFill>
              </a:rPr>
              <a:t>…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9476805" y="4402894"/>
            <a:ext cx="2562822" cy="621138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39898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6042">
              <a:defRPr/>
            </a:pPr>
            <a:r>
              <a:rPr lang="en-US" sz="1598" kern="0" dirty="0">
                <a:solidFill>
                  <a:prstClr val="white"/>
                </a:solidFill>
              </a:rPr>
              <a:t>…</a:t>
            </a:r>
          </a:p>
        </p:txBody>
      </p:sp>
      <p:grpSp>
        <p:nvGrpSpPr>
          <p:cNvPr id="206" name="Group 205"/>
          <p:cNvGrpSpPr/>
          <p:nvPr/>
        </p:nvGrpSpPr>
        <p:grpSpPr>
          <a:xfrm>
            <a:off x="824446" y="5372964"/>
            <a:ext cx="1340905" cy="899043"/>
            <a:chOff x="1883426" y="5104140"/>
            <a:chExt cx="1341285" cy="899299"/>
          </a:xfrm>
        </p:grpSpPr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208" name="Rectangle 207"/>
            <p:cNvSpPr/>
            <p:nvPr/>
          </p:nvSpPr>
          <p:spPr>
            <a:xfrm>
              <a:off x="1883426" y="5483571"/>
              <a:ext cx="268201" cy="14129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14049">
                <a:defRPr/>
              </a:pPr>
              <a:r>
                <a:rPr lang="en-US" sz="900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379447" y="5104140"/>
              <a:ext cx="199516" cy="14129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14049">
                <a:defRPr/>
              </a:pPr>
              <a:r>
                <a:rPr lang="en-US" sz="900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817502" y="5483571"/>
              <a:ext cx="407209" cy="14129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14049">
                <a:defRPr/>
              </a:pPr>
              <a:r>
                <a:rPr lang="en-US" sz="900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2308915" y="5862143"/>
              <a:ext cx="341794" cy="14129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14049">
                <a:defRPr/>
              </a:pPr>
              <a:r>
                <a:rPr lang="en-US" sz="900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295218" y="5061648"/>
            <a:ext cx="1509498" cy="895359"/>
            <a:chOff x="1369381" y="4802368"/>
            <a:chExt cx="1509926" cy="895613"/>
          </a:xfrm>
        </p:grpSpPr>
        <p:pic>
          <p:nvPicPr>
            <p:cNvPr id="213" name="Picture 12" descr="Image result for docker  logo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309" y="4802368"/>
              <a:ext cx="598998" cy="39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" name="Picture_x0020_6" descr="image01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381" y="5426936"/>
              <a:ext cx="297381" cy="2710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6" name="Picture 12" descr="Image result for docker 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220" y="2759910"/>
            <a:ext cx="598828" cy="39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8" name="Group 217"/>
          <p:cNvGrpSpPr/>
          <p:nvPr/>
        </p:nvGrpSpPr>
        <p:grpSpPr>
          <a:xfrm>
            <a:off x="4899577" y="1647956"/>
            <a:ext cx="1483278" cy="1551394"/>
            <a:chOff x="4974763" y="1387710"/>
            <a:chExt cx="1483698" cy="1551834"/>
          </a:xfrm>
        </p:grpSpPr>
        <p:sp>
          <p:nvSpPr>
            <p:cNvPr id="219" name="Rounded Rectangle 12"/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6042">
                <a:defRPr/>
              </a:pPr>
              <a:endParaRPr lang="en-US" sz="1098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5150687" y="1935424"/>
              <a:ext cx="1240480" cy="310392"/>
            </a:xfrm>
            <a:prstGeom prst="rect">
              <a:avLst/>
            </a:prstGeom>
          </p:spPr>
          <p:txBody>
            <a:bodyPr vert="horz" wrap="square" lIns="91364" tIns="91364" rIns="91364" bIns="91364" rtlCol="0" anchor="t">
              <a:noAutofit/>
            </a:bodyPr>
            <a:lstStyle/>
            <a:p>
              <a:pPr marL="233115" indent="-233115" algn="ctr" defTabSz="896042">
                <a:defRPr/>
              </a:pPr>
              <a:r>
                <a:rPr lang="en-US" sz="1598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5223238" y="1387710"/>
              <a:ext cx="967141" cy="390626"/>
            </a:xfrm>
            <a:prstGeom prst="rect">
              <a:avLst/>
            </a:prstGeom>
          </p:spPr>
          <p:txBody>
            <a:bodyPr vert="horz" wrap="square" lIns="91364" tIns="91364" rIns="91364" bIns="91364" rtlCol="0" anchor="t">
              <a:noAutofit/>
            </a:bodyPr>
            <a:lstStyle/>
            <a:p>
              <a:pPr marL="233115" indent="-233115" algn="ctr" defTabSz="896042">
                <a:defRPr/>
              </a:pPr>
              <a:endParaRPr lang="en-US" sz="2000" b="1" kern="0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22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5081784" y="2571440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4" name="Straight Arrow Connector 223"/>
          <p:cNvCxnSpPr>
            <a:cxnSpLocks/>
          </p:cNvCxnSpPr>
          <p:nvPr/>
        </p:nvCxnSpPr>
        <p:spPr>
          <a:xfrm flipV="1">
            <a:off x="6387293" y="3129486"/>
            <a:ext cx="1166828" cy="572347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228" name="Group 227"/>
          <p:cNvGrpSpPr/>
          <p:nvPr/>
        </p:nvGrpSpPr>
        <p:grpSpPr>
          <a:xfrm>
            <a:off x="534725" y="1701268"/>
            <a:ext cx="1512163" cy="1510366"/>
            <a:chOff x="608671" y="1428750"/>
            <a:chExt cx="1512591" cy="1510794"/>
          </a:xfrm>
        </p:grpSpPr>
        <p:sp>
          <p:nvSpPr>
            <p:cNvPr id="229" name="Rounded Rectangle 11"/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6042">
                <a:defRPr/>
              </a:pPr>
              <a:endParaRPr lang="en-US" sz="1098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91364" tIns="91364" rIns="91364" bIns="91364" rtlCol="0" anchor="t">
              <a:noAutofit/>
            </a:bodyPr>
            <a:lstStyle/>
            <a:p>
              <a:pPr algn="ctr" defTabSz="896042">
                <a:defRPr/>
              </a:pPr>
              <a:r>
                <a:rPr lang="en-US" sz="1598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Source Code Control</a:t>
              </a:r>
            </a:p>
            <a:p>
              <a:pPr algn="ctr" defTabSz="896042">
                <a:defRPr/>
              </a:pPr>
              <a:r>
                <a:rPr lang="en-US" sz="1098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889041" y="1428750"/>
              <a:ext cx="967141" cy="390626"/>
            </a:xfrm>
            <a:prstGeom prst="rect">
              <a:avLst/>
            </a:prstGeom>
          </p:spPr>
          <p:txBody>
            <a:bodyPr vert="horz" wrap="square" lIns="91364" tIns="91364" rIns="91364" bIns="91364" rtlCol="0" anchor="t">
              <a:noAutofit/>
            </a:bodyPr>
            <a:lstStyle/>
            <a:p>
              <a:pPr marL="233115" indent="-233115" algn="ctr" defTabSz="896042">
                <a:defRPr/>
              </a:pPr>
              <a:endParaRPr lang="en-US" sz="2000" b="1" kern="0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9478" y="2532713"/>
              <a:ext cx="360364" cy="358071"/>
            </a:xfrm>
            <a:prstGeom prst="rect">
              <a:avLst/>
            </a:prstGeom>
          </p:spPr>
        </p:pic>
        <p:pic>
          <p:nvPicPr>
            <p:cNvPr id="233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1446721" y="2600418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4" name="Picture 10" descr="https://wiki.jenkins-ci.org/download/attachments/2916393/logo-title.png?version=1&amp;modificationDate=1302753947000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203"/>
            <a:stretch/>
          </p:blipFill>
          <p:spPr bwMode="auto">
            <a:xfrm>
              <a:off x="1771836" y="2505804"/>
              <a:ext cx="349426" cy="404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A66207-F891-48F1-B1BC-4D24DB241D2C}"/>
              </a:ext>
            </a:extLst>
          </p:cNvPr>
          <p:cNvGrpSpPr/>
          <p:nvPr/>
        </p:nvGrpSpPr>
        <p:grpSpPr>
          <a:xfrm>
            <a:off x="3842119" y="3405496"/>
            <a:ext cx="2497732" cy="1478096"/>
            <a:chOff x="3765931" y="3339013"/>
            <a:chExt cx="2449326" cy="1449450"/>
          </a:xfrm>
        </p:grpSpPr>
        <p:sp>
          <p:nvSpPr>
            <p:cNvPr id="203" name="Rounded Rectangle 12"/>
            <p:cNvSpPr/>
            <p:nvPr/>
          </p:nvSpPr>
          <p:spPr>
            <a:xfrm>
              <a:off x="3765931" y="3339013"/>
              <a:ext cx="2449326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6042">
                <a:defRPr/>
              </a:pPr>
              <a:endParaRPr lang="en-US" sz="1098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4708935" y="4175695"/>
              <a:ext cx="1066970" cy="3983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49">
                <a:defRPr/>
              </a:pPr>
              <a:r>
                <a:rPr lang="en-US" sz="1020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238" name="Picture 23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112" name="Lightning Bolt 111">
              <a:extLst>
                <a:ext uri="{FF2B5EF4-FFF2-40B4-BE49-F238E27FC236}">
                  <a16:creationId xmlns:a16="http://schemas.microsoft.com/office/drawing/2014/main" id="{B895D590-B627-43CA-AAF9-EDD55F55A2E3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454B857-831D-427E-BCF6-E414B4170065}"/>
              </a:ext>
            </a:extLst>
          </p:cNvPr>
          <p:cNvGrpSpPr/>
          <p:nvPr/>
        </p:nvGrpSpPr>
        <p:grpSpPr>
          <a:xfrm>
            <a:off x="4018863" y="5113387"/>
            <a:ext cx="3287532" cy="1505733"/>
            <a:chOff x="3939249" y="5013804"/>
            <a:chExt cx="3223820" cy="1476553"/>
          </a:xfrm>
        </p:grpSpPr>
        <p:grpSp>
          <p:nvGrpSpPr>
            <p:cNvPr id="177" name="Group 176"/>
            <p:cNvGrpSpPr/>
            <p:nvPr/>
          </p:nvGrpSpPr>
          <p:grpSpPr>
            <a:xfrm>
              <a:off x="4515791" y="5013804"/>
              <a:ext cx="2028741" cy="1476553"/>
              <a:chOff x="4681901" y="4854122"/>
              <a:chExt cx="2069421" cy="1506161"/>
            </a:xfrm>
          </p:grpSpPr>
          <p:pic>
            <p:nvPicPr>
              <p:cNvPr id="178" name="Picture 177"/>
              <p:cNvPicPr>
                <a:picLocks noChangeAspect="1"/>
              </p:cNvPicPr>
              <p:nvPr/>
            </p:nvPicPr>
            <p:blipFill>
              <a:blip r:embed="rId16">
                <a:duotone>
                  <a:prstClr val="black"/>
                  <a:srgbClr val="A5A5A5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4681901" y="4854122"/>
                <a:ext cx="2069421" cy="1506161"/>
              </a:xfrm>
              <a:prstGeom prst="rect">
                <a:avLst/>
              </a:prstGeom>
            </p:spPr>
          </p:pic>
          <p:sp>
            <p:nvSpPr>
              <p:cNvPr id="179" name="Rectangle 178"/>
              <p:cNvSpPr/>
              <p:nvPr/>
            </p:nvSpPr>
            <p:spPr>
              <a:xfrm>
                <a:off x="4984766" y="4897716"/>
                <a:ext cx="1705477" cy="202787"/>
              </a:xfrm>
              <a:prstGeom prst="rect">
                <a:avLst/>
              </a:prstGeom>
              <a:solidFill>
                <a:srgbClr val="65656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049">
                  <a:defRPr/>
                </a:pPr>
                <a:endParaRPr lang="en-US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61" name="TextBox 160"/>
            <p:cNvSpPr txBox="1"/>
            <p:nvPr/>
          </p:nvSpPr>
          <p:spPr>
            <a:xfrm>
              <a:off x="3939249" y="5209617"/>
              <a:ext cx="3223820" cy="352041"/>
            </a:xfrm>
            <a:prstGeom prst="rect">
              <a:avLst/>
            </a:prstGeom>
          </p:spPr>
          <p:txBody>
            <a:bodyPr vert="horz" wrap="square" lIns="91364" tIns="91364" rIns="91364" bIns="91364" rtlCol="0" anchor="t">
              <a:noAutofit/>
            </a:bodyPr>
            <a:lstStyle/>
            <a:p>
              <a:pPr algn="ctr" defTabSz="896042">
                <a:defRPr/>
              </a:pPr>
              <a:r>
                <a:rPr lang="en-US" sz="1398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Monitor and Diagnose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C4B1EB-BFAE-4F0D-AB6F-AFE1C2C7CDDE}"/>
              </a:ext>
            </a:extLst>
          </p:cNvPr>
          <p:cNvGrpSpPr/>
          <p:nvPr/>
        </p:nvGrpSpPr>
        <p:grpSpPr>
          <a:xfrm>
            <a:off x="3892838" y="3459574"/>
            <a:ext cx="1016741" cy="1373502"/>
            <a:chOff x="3815665" y="3392042"/>
            <a:chExt cx="997037" cy="1346884"/>
          </a:xfrm>
        </p:grpSpPr>
        <p:sp>
          <p:nvSpPr>
            <p:cNvPr id="96" name="Lightning Bolt 95">
              <a:extLst>
                <a:ext uri="{FF2B5EF4-FFF2-40B4-BE49-F238E27FC236}">
                  <a16:creationId xmlns:a16="http://schemas.microsoft.com/office/drawing/2014/main" id="{3E0D1AFB-8530-40BD-A272-234356A27A28}"/>
                </a:ext>
              </a:extLst>
            </p:cNvPr>
            <p:cNvSpPr/>
            <p:nvPr/>
          </p:nvSpPr>
          <p:spPr>
            <a:xfrm>
              <a:off x="4110292" y="3392042"/>
              <a:ext cx="48312" cy="73475"/>
            </a:xfrm>
            <a:prstGeom prst="lightningBol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DC7B67DE-0C72-4F53-808F-27EF3C574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2435" y="3401519"/>
              <a:ext cx="211614" cy="203297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0327AFE-9636-4998-8481-1002394BE945}"/>
                </a:ext>
              </a:extLst>
            </p:cNvPr>
            <p:cNvSpPr txBox="1"/>
            <p:nvPr/>
          </p:nvSpPr>
          <p:spPr>
            <a:xfrm>
              <a:off x="4054008" y="3417764"/>
              <a:ext cx="615919" cy="28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2" dirty="0">
                  <a:solidFill>
                    <a:srgbClr val="FFC000"/>
                  </a:solidFill>
                </a:rPr>
                <a:t>Base Image Index</a:t>
              </a:r>
            </a:p>
          </p:txBody>
        </p:sp>
        <p:pic>
          <p:nvPicPr>
            <p:cNvPr id="105" name="Picture 2" descr="image001">
              <a:extLst>
                <a:ext uri="{FF2B5EF4-FFF2-40B4-BE49-F238E27FC236}">
                  <a16:creationId xmlns:a16="http://schemas.microsoft.com/office/drawing/2014/main" id="{BC614424-F5D4-4F5F-8216-D9197F5B38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2" t="33528" r="70984" b="38869"/>
            <a:stretch/>
          </p:blipFill>
          <p:spPr bwMode="auto">
            <a:xfrm>
              <a:off x="4061190" y="3672239"/>
              <a:ext cx="611820" cy="602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Lightning Bolt 112">
              <a:extLst>
                <a:ext uri="{FF2B5EF4-FFF2-40B4-BE49-F238E27FC236}">
                  <a16:creationId xmlns:a16="http://schemas.microsoft.com/office/drawing/2014/main" id="{D8149134-3902-4ADA-BE39-47FC571EC2DB}"/>
                </a:ext>
              </a:extLst>
            </p:cNvPr>
            <p:cNvSpPr/>
            <p:nvPr/>
          </p:nvSpPr>
          <p:spPr>
            <a:xfrm>
              <a:off x="4651312" y="3818762"/>
              <a:ext cx="48312" cy="73475"/>
            </a:xfrm>
            <a:prstGeom prst="lightningBol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22DFE5B-AB94-4A29-AF2F-1910A87E39EE}"/>
                </a:ext>
              </a:extLst>
            </p:cNvPr>
            <p:cNvSpPr/>
            <p:nvPr/>
          </p:nvSpPr>
          <p:spPr>
            <a:xfrm>
              <a:off x="3815665" y="4175695"/>
              <a:ext cx="997037" cy="563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49">
                <a:defRPr/>
              </a:pPr>
              <a:r>
                <a:rPr lang="en-US" sz="1020" i="1" kern="0" dirty="0">
                  <a:solidFill>
                    <a:srgbClr val="FFC000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Azure Container </a:t>
              </a:r>
              <a:r>
                <a:rPr lang="en-US" sz="1020" i="1" kern="0" dirty="0">
                  <a:noFill/>
                  <a:ea typeface="Segoe UI" panose="020B0502040204020203" pitchFamily="34" charset="0"/>
                  <a:cs typeface="Segoe UI" panose="020B0502040204020203" pitchFamily="34" charset="0"/>
                </a:rPr>
                <a:t>_</a:t>
              </a:r>
              <a:r>
                <a:rPr lang="en-US" sz="1020" i="1" kern="0" dirty="0">
                  <a:solidFill>
                    <a:srgbClr val="FFC000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Builder*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7E0BE4C-584A-49B4-8656-1FC5CE9E23EB}"/>
              </a:ext>
            </a:extLst>
          </p:cNvPr>
          <p:cNvCxnSpPr>
            <a:cxnSpLocks/>
          </p:cNvCxnSpPr>
          <p:nvPr/>
        </p:nvCxnSpPr>
        <p:spPr>
          <a:xfrm flipV="1">
            <a:off x="3320805" y="3611060"/>
            <a:ext cx="653208" cy="4676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2E2FA75-EF55-4CAB-99C0-78E1A1427213}"/>
              </a:ext>
            </a:extLst>
          </p:cNvPr>
          <p:cNvGrpSpPr/>
          <p:nvPr/>
        </p:nvGrpSpPr>
        <p:grpSpPr>
          <a:xfrm>
            <a:off x="2703312" y="3412921"/>
            <a:ext cx="890979" cy="808700"/>
            <a:chOff x="3030178" y="3362203"/>
            <a:chExt cx="873712" cy="793028"/>
          </a:xfrm>
        </p:grpSpPr>
        <p:sp>
          <p:nvSpPr>
            <p:cNvPr id="101" name="Rounded Rectangle 12">
              <a:extLst>
                <a:ext uri="{FF2B5EF4-FFF2-40B4-BE49-F238E27FC236}">
                  <a16:creationId xmlns:a16="http://schemas.microsoft.com/office/drawing/2014/main" id="{8659F909-BCF0-4CA1-B679-EB78CD578662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364" tIns="91364" rIns="91364" bIns="9136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96042">
                <a:defRPr/>
              </a:pPr>
              <a:endParaRPr lang="en-US" sz="1098" kern="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569CCE8-72A1-4B24-A3B9-A523C958EADA}"/>
                </a:ext>
              </a:extLst>
            </p:cNvPr>
            <p:cNvGrpSpPr/>
            <p:nvPr/>
          </p:nvGrpSpPr>
          <p:grpSpPr>
            <a:xfrm>
              <a:off x="3038233" y="3465517"/>
              <a:ext cx="793570" cy="617842"/>
              <a:chOff x="8081204" y="5137617"/>
              <a:chExt cx="1358036" cy="1057313"/>
            </a:xfrm>
          </p:grpSpPr>
          <p:pic>
            <p:nvPicPr>
              <p:cNvPr id="94" name="Picture 4" descr="Image result for docker hub logo">
                <a:extLst>
                  <a:ext uri="{FF2B5EF4-FFF2-40B4-BE49-F238E27FC236}">
                    <a16:creationId xmlns:a16="http://schemas.microsoft.com/office/drawing/2014/main" id="{953D16FE-D319-4234-B52B-8CA923C3A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AC45463-DAD2-48A2-8160-2A1A3189F4E7}"/>
                  </a:ext>
                </a:extLst>
              </p:cNvPr>
              <p:cNvSpPr txBox="1"/>
              <p:nvPr/>
            </p:nvSpPr>
            <p:spPr>
              <a:xfrm>
                <a:off x="8081204" y="5795131"/>
                <a:ext cx="1358036" cy="399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18" dirty="0">
                    <a:solidFill>
                      <a:schemeClr val="bg1"/>
                    </a:solidFill>
                  </a:rPr>
                  <a:t>Docker Hub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C24CDF7-E1B5-4889-AB49-B6D4D52C8BEA}"/>
              </a:ext>
            </a:extLst>
          </p:cNvPr>
          <p:cNvSpPr txBox="1"/>
          <p:nvPr/>
        </p:nvSpPr>
        <p:spPr>
          <a:xfrm>
            <a:off x="-14341" y="1580513"/>
            <a:ext cx="2752714" cy="1849309"/>
          </a:xfrm>
          <a:prstGeom prst="rect">
            <a:avLst/>
          </a:prstGeom>
          <a:noFill/>
        </p:spPr>
        <p:txBody>
          <a:bodyPr wrap="square" lIns="186494" tIns="149196" rIns="186494" bIns="149196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OS &amp; Framework Patching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happens when developers stop making code changes?</a:t>
            </a:r>
          </a:p>
        </p:txBody>
      </p:sp>
    </p:spTree>
    <p:extLst>
      <p:ext uri="{BB962C8B-B14F-4D97-AF65-F5344CB8AC3E}">
        <p14:creationId xmlns:p14="http://schemas.microsoft.com/office/powerpoint/2010/main" val="112667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9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9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7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7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2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7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2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7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2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7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0" dur="1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0" grpId="1" animBg="1"/>
      <p:bldP spid="129" grpId="0" animBg="1"/>
      <p:bldP spid="135" grpId="0" animBg="1"/>
      <p:bldP spid="135" grpId="1" animBg="1"/>
      <p:bldP spid="157" grpId="0" animBg="1"/>
      <p:bldP spid="158" grpId="0" animBg="1"/>
      <p:bldP spid="160" grpId="0" animBg="1"/>
      <p:bldP spid="188" grpId="0" animBg="1"/>
      <p:bldP spid="194" grpId="0" animBg="1"/>
      <p:bldP spid="197" grpId="0" animBg="1"/>
      <p:bldP spid="200" grpId="0" animBg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069E0-6FEC-4A33-8071-6BDD39199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3674852"/>
          </a:xfrm>
        </p:spPr>
        <p:txBody>
          <a:bodyPr/>
          <a:lstStyle/>
          <a:p>
            <a:r>
              <a:rPr lang="en-US" dirty="0"/>
              <a:t>Image Tagging</a:t>
            </a:r>
            <a:br>
              <a:rPr lang="en-US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</a:br>
            <a:br>
              <a:rPr lang="en-US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</a:br>
            <a:br>
              <a:rPr lang="en-US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3600" i="1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A balance of servicing and stability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3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BA098B2-5B6D-4D00-A75B-6CB820463C42}"/>
              </a:ext>
            </a:extLst>
          </p:cNvPr>
          <p:cNvSpPr/>
          <p:nvPr/>
        </p:nvSpPr>
        <p:spPr bwMode="auto">
          <a:xfrm>
            <a:off x="4389697" y="2765752"/>
            <a:ext cx="2469552" cy="2395224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305" name="Table 304">
            <a:extLst>
              <a:ext uri="{FF2B5EF4-FFF2-40B4-BE49-F238E27FC236}">
                <a16:creationId xmlns:a16="http://schemas.microsoft.com/office/drawing/2014/main" id="{A5A5B2C1-E647-4643-ACB2-F7FD617A04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15527" y="3441103"/>
          <a:ext cx="745275" cy="1667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275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Digests</a:t>
                      </a:r>
                    </a:p>
                  </a:txBody>
                  <a:tcPr marL="91427" marR="91427" marT="45714" marB="45714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91e</a:t>
                      </a:r>
                    </a:p>
                  </a:txBody>
                  <a:tcPr marL="91427" marR="91427" marT="45714" marB="45714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u82</a:t>
                      </a:r>
                    </a:p>
                  </a:txBody>
                  <a:tcPr marL="91427" marR="91427" marT="45714" marB="45714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2re</a:t>
                      </a:r>
                    </a:p>
                  </a:txBody>
                  <a:tcPr marL="91427" marR="91427" marT="45714" marB="45714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3rp</a:t>
                      </a:r>
                    </a:p>
                  </a:txBody>
                  <a:tcPr marL="91427" marR="91427" marT="45714" marB="45714"/>
                </a:tc>
                <a:extLst>
                  <a:ext uri="{0D108BD9-81ED-4DB2-BD59-A6C34878D82A}">
                    <a16:rowId xmlns:a16="http://schemas.microsoft.com/office/drawing/2014/main" val="2269208606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1n4</a:t>
                      </a:r>
                    </a:p>
                  </a:txBody>
                  <a:tcPr marL="91427" marR="91427" marT="45714" marB="45714"/>
                </a:tc>
                <a:extLst>
                  <a:ext uri="{0D108BD9-81ED-4DB2-BD59-A6C34878D82A}">
                    <a16:rowId xmlns:a16="http://schemas.microsoft.com/office/drawing/2014/main" val="834801983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C672FFA9-23ED-4727-9F9D-5273F2A75402}"/>
              </a:ext>
            </a:extLst>
          </p:cNvPr>
          <p:cNvSpPr/>
          <p:nvPr/>
        </p:nvSpPr>
        <p:spPr bwMode="auto">
          <a:xfrm>
            <a:off x="77012" y="1958483"/>
            <a:ext cx="2665550" cy="259969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43284">
              <a:defRPr/>
            </a:pPr>
            <a:r>
              <a:rPr lang="en-US" sz="1199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web:1</a:t>
            </a:r>
          </a:p>
          <a:p>
            <a:pPr defTabSz="1243284">
              <a:defRPr/>
            </a:pPr>
            <a:r>
              <a:rPr lang="en-US" sz="1199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api:1</a:t>
            </a:r>
          </a:p>
          <a:p>
            <a:pPr defTabSz="1243284">
              <a:defRPr/>
            </a:pPr>
            <a:r>
              <a:rPr lang="en-US" sz="1199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cache:1</a:t>
            </a:r>
          </a:p>
          <a:p>
            <a:pPr defTabSz="1243284">
              <a:defRPr/>
            </a:pPr>
            <a:endParaRPr lang="en-US" sz="1199" b="1" kern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defTabSz="1243284">
              <a:defRPr/>
            </a:pPr>
            <a:r>
              <a:rPr lang="en-US" sz="1199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images</a:t>
            </a:r>
          </a:p>
          <a:p>
            <a:pPr defTabSz="1243284">
              <a:defRPr/>
            </a:pPr>
            <a:r>
              <a:rPr lang="en-US" sz="1199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REPOSITORY  TAG DIGEST</a:t>
            </a:r>
          </a:p>
          <a:p>
            <a:pPr defTabSz="1243284">
              <a:defRPr/>
            </a:pPr>
            <a:r>
              <a:rPr lang="en-US" sz="1199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web         1   91e</a:t>
            </a:r>
          </a:p>
          <a:p>
            <a:pPr defTabSz="1243284">
              <a:defRPr/>
            </a:pPr>
            <a:r>
              <a:rPr lang="en-US" sz="1199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199" b="1" kern="0" dirty="0" err="1">
                <a:solidFill>
                  <a:schemeClr val="bg1"/>
                </a:solidFill>
                <a:latin typeface="Consolas" panose="020B0609020204030204" pitchFamily="49" charset="0"/>
              </a:rPr>
              <a:t>api</a:t>
            </a:r>
            <a:r>
              <a:rPr lang="en-US" sz="1199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       1   u82</a:t>
            </a:r>
          </a:p>
          <a:p>
            <a:pPr defTabSz="1243284">
              <a:defRPr/>
            </a:pPr>
            <a:r>
              <a:rPr lang="en-US" sz="1199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cache       1   2re</a:t>
            </a:r>
          </a:p>
          <a:p>
            <a:pPr defTabSz="1243284">
              <a:defRPr/>
            </a:pPr>
            <a:endParaRPr lang="en-US" sz="1199" b="1" kern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defTabSz="1243284">
              <a:defRPr/>
            </a:pPr>
            <a:r>
              <a:rPr lang="en-US" sz="1199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web:1</a:t>
            </a:r>
          </a:p>
          <a:p>
            <a:pPr defTabSz="1243284">
              <a:defRPr/>
            </a:pPr>
            <a:r>
              <a:rPr lang="en-US" sz="1199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api:1</a:t>
            </a:r>
          </a:p>
          <a:p>
            <a:pPr defTabSz="1243284">
              <a:defRPr/>
            </a:pPr>
            <a:r>
              <a:rPr lang="en-US" sz="1199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cache:1</a:t>
            </a:r>
            <a:endParaRPr lang="en-US" sz="11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D1ED3A11-A016-4B1C-B3C8-FEE71253CA53}"/>
              </a:ext>
            </a:extLst>
          </p:cNvPr>
          <p:cNvSpPr/>
          <p:nvPr/>
        </p:nvSpPr>
        <p:spPr bwMode="auto">
          <a:xfrm>
            <a:off x="69252" y="4594414"/>
            <a:ext cx="2679797" cy="210371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43284">
              <a:defRPr/>
            </a:pPr>
            <a:r>
              <a:rPr lang="en-US" sz="1199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api:1</a:t>
            </a:r>
          </a:p>
          <a:p>
            <a:pPr defTabSz="1243284">
              <a:defRPr/>
            </a:pPr>
            <a:r>
              <a:rPr lang="en-US" sz="1199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build –t cache:1</a:t>
            </a:r>
          </a:p>
          <a:p>
            <a:pPr defTabSz="1243284">
              <a:defRPr/>
            </a:pPr>
            <a:endParaRPr lang="en-US" sz="1199" b="1" kern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defTabSz="1243284">
              <a:defRPr/>
            </a:pPr>
            <a:r>
              <a:rPr lang="en-US" sz="1199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images</a:t>
            </a:r>
          </a:p>
          <a:p>
            <a:pPr defTabSz="1243284">
              <a:defRPr/>
            </a:pPr>
            <a:r>
              <a:rPr lang="en-US" sz="1199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REPOSITORY  TAG DIGEST</a:t>
            </a:r>
          </a:p>
          <a:p>
            <a:pPr defTabSz="1243284">
              <a:defRPr/>
            </a:pPr>
            <a:r>
              <a:rPr lang="en-US" sz="1199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199" b="1" kern="0" dirty="0" err="1">
                <a:solidFill>
                  <a:schemeClr val="bg1"/>
                </a:solidFill>
                <a:latin typeface="Consolas" panose="020B0609020204030204" pitchFamily="49" charset="0"/>
              </a:rPr>
              <a:t>api</a:t>
            </a:r>
            <a:r>
              <a:rPr lang="en-US" sz="1199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       1   3rp</a:t>
            </a:r>
          </a:p>
          <a:p>
            <a:pPr defTabSz="1243284">
              <a:defRPr/>
            </a:pPr>
            <a:r>
              <a:rPr lang="en-US" sz="1199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  cache       1   1n4</a:t>
            </a:r>
          </a:p>
          <a:p>
            <a:pPr defTabSz="1243284">
              <a:defRPr/>
            </a:pPr>
            <a:endParaRPr lang="en-US" sz="1199" b="1" kern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defTabSz="1243284">
              <a:defRPr/>
            </a:pPr>
            <a:r>
              <a:rPr lang="en-US" sz="1199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api:1</a:t>
            </a:r>
          </a:p>
          <a:p>
            <a:pPr defTabSz="1243284">
              <a:defRPr/>
            </a:pPr>
            <a:r>
              <a:rPr lang="en-US" sz="1199" b="1" kern="0" dirty="0">
                <a:solidFill>
                  <a:schemeClr val="bg1"/>
                </a:solidFill>
                <a:latin typeface="Consolas" panose="020B0609020204030204" pitchFamily="49" charset="0"/>
              </a:rPr>
              <a:t>docker push cache:1</a:t>
            </a:r>
            <a:endParaRPr lang="en-US" sz="11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4" name="Group 1373"/>
          <p:cNvGrpSpPr/>
          <p:nvPr/>
        </p:nvGrpSpPr>
        <p:grpSpPr>
          <a:xfrm>
            <a:off x="8888233" y="396443"/>
            <a:ext cx="2891814" cy="1665913"/>
            <a:chOff x="4156030" y="3448050"/>
            <a:chExt cx="2065507" cy="1191294"/>
          </a:xfrm>
        </p:grpSpPr>
        <p:sp>
          <p:nvSpPr>
            <p:cNvPr id="1375" name="Rectangle 1374"/>
            <p:cNvSpPr/>
            <p:nvPr/>
          </p:nvSpPr>
          <p:spPr>
            <a:xfrm>
              <a:off x="4156030" y="3562350"/>
              <a:ext cx="2065507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43284">
                <a:defRPr/>
              </a:pPr>
              <a:endParaRPr lang="en-US" sz="2448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76" name="Flowchart: Alternate Process 1375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43284">
                <a:defRPr/>
              </a:pPr>
              <a:r>
                <a:rPr lang="en-US" sz="1496" b="1" kern="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HOST-A</a:t>
              </a:r>
            </a:p>
          </p:txBody>
        </p:sp>
      </p:grpSp>
      <p:grpSp>
        <p:nvGrpSpPr>
          <p:cNvPr id="1509" name="Group 1508"/>
          <p:cNvGrpSpPr/>
          <p:nvPr/>
        </p:nvGrpSpPr>
        <p:grpSpPr>
          <a:xfrm>
            <a:off x="10272656" y="1160497"/>
            <a:ext cx="735391" cy="453061"/>
            <a:chOff x="3240661" y="1005909"/>
            <a:chExt cx="540854" cy="333210"/>
          </a:xfrm>
        </p:grpSpPr>
        <p:grpSp>
          <p:nvGrpSpPr>
            <p:cNvPr id="1510" name="Group 15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2" name="Rectangle 15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14" name="Group 15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8" name="Straight Connector 15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5" name="Rectangle 15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6" name="Rectangle 15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11" name="Rectangle 15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43284">
                <a:defRPr/>
              </a:pPr>
              <a:r>
                <a:rPr lang="en-US" sz="700" kern="0" dirty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63" name="Group 1562"/>
          <p:cNvGrpSpPr/>
          <p:nvPr/>
        </p:nvGrpSpPr>
        <p:grpSpPr>
          <a:xfrm>
            <a:off x="10272656" y="1571343"/>
            <a:ext cx="735391" cy="453061"/>
            <a:chOff x="3240661" y="1005909"/>
            <a:chExt cx="540854" cy="333210"/>
          </a:xfrm>
        </p:grpSpPr>
        <p:grpSp>
          <p:nvGrpSpPr>
            <p:cNvPr id="1564" name="Group 156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6" name="Rectangle 156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68" name="Group 156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2" name="Straight Connector 157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69" name="Rectangle 156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0" name="Rectangle 156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65" name="Rectangle 156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latin typeface="Calibri"/>
                </a:rPr>
                <a:t>cache:1</a:t>
              </a:r>
            </a:p>
            <a:p>
              <a:pPr algn="ctr" defTabSz="1243284">
                <a:defRPr/>
              </a:pPr>
              <a:r>
                <a:rPr lang="en-US" sz="700" kern="0" dirty="0">
                  <a:latin typeface="Calibri"/>
                </a:rPr>
                <a:t>digest: 2re</a:t>
              </a:r>
            </a:p>
          </p:txBody>
        </p:sp>
      </p:grpSp>
      <p:grpSp>
        <p:nvGrpSpPr>
          <p:cNvPr id="1599" name="Group 1598"/>
          <p:cNvGrpSpPr/>
          <p:nvPr/>
        </p:nvGrpSpPr>
        <p:grpSpPr>
          <a:xfrm>
            <a:off x="10272656" y="746526"/>
            <a:ext cx="735391" cy="453061"/>
            <a:chOff x="3240661" y="1005909"/>
            <a:chExt cx="540854" cy="333210"/>
          </a:xfrm>
        </p:grpSpPr>
        <p:grpSp>
          <p:nvGrpSpPr>
            <p:cNvPr id="1600" name="Group 159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2" name="Rectangle 160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04" name="Group 160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8" name="Straight Connector 160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5" name="Rectangle 160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6" name="Rectangle 160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01" name="Rectangle 160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chemeClr val="bg1"/>
                  </a:solidFill>
                  <a:latin typeface="Calibri"/>
                </a:rPr>
                <a:t>web:1</a:t>
              </a:r>
            </a:p>
            <a:p>
              <a:pPr algn="ctr" defTabSz="1243284">
                <a:defRPr/>
              </a:pPr>
              <a:r>
                <a:rPr lang="en-US" sz="700" kern="0" dirty="0">
                  <a:solidFill>
                    <a:schemeClr val="bg1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11009320" y="1160497"/>
            <a:ext cx="735391" cy="453061"/>
            <a:chOff x="3240661" y="1005909"/>
            <a:chExt cx="540854" cy="333210"/>
          </a:xfrm>
        </p:grpSpPr>
        <p:grpSp>
          <p:nvGrpSpPr>
            <p:cNvPr id="1528" name="Group 15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0" name="Rectangle 15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32" name="Group 15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3" name="Rectangle 15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4" name="Rectangle 15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29" name="Rectangle 15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latin typeface="Calibri"/>
                </a:rPr>
                <a:t>api:1</a:t>
              </a:r>
            </a:p>
            <a:p>
              <a:pPr algn="ctr" defTabSz="1243284">
                <a:defRPr/>
              </a:pPr>
              <a:r>
                <a:rPr lang="en-US" sz="700" kern="0" dirty="0">
                  <a:latin typeface="Calibri"/>
                </a:rPr>
                <a:t>digest: u82</a:t>
              </a:r>
            </a:p>
          </p:txBody>
        </p:sp>
      </p:grpSp>
      <p:grpSp>
        <p:nvGrpSpPr>
          <p:cNvPr id="1653" name="Group 1652"/>
          <p:cNvGrpSpPr/>
          <p:nvPr/>
        </p:nvGrpSpPr>
        <p:grpSpPr>
          <a:xfrm>
            <a:off x="11009320" y="746526"/>
            <a:ext cx="735391" cy="453061"/>
            <a:chOff x="3240661" y="1005909"/>
            <a:chExt cx="540854" cy="333210"/>
          </a:xfrm>
        </p:grpSpPr>
        <p:grpSp>
          <p:nvGrpSpPr>
            <p:cNvPr id="1654" name="Group 165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6" name="Rectangle 165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2" name="Straight Connector 166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59" name="Rectangle 165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0" name="Rectangle 165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55" name="Rectangle 165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43284">
                <a:defRPr/>
              </a:pPr>
              <a:r>
                <a:rPr lang="en-US" sz="700" kern="0" dirty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475AA5EA-0C4B-4B2A-9D3A-96115E1AB387}"/>
              </a:ext>
            </a:extLst>
          </p:cNvPr>
          <p:cNvGrpSpPr/>
          <p:nvPr/>
        </p:nvGrpSpPr>
        <p:grpSpPr>
          <a:xfrm>
            <a:off x="11009320" y="1570781"/>
            <a:ext cx="735391" cy="453061"/>
            <a:chOff x="3240661" y="1005909"/>
            <a:chExt cx="540854" cy="333210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7FF03CE-70EE-46CC-B4A7-31CF7340405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2C0B01D-6C39-416F-91E7-D30B348EE787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1CD01C-F256-45CC-A52E-B9BC4410515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DC9833C1-1C6A-42A7-84F1-60959CBE385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7CD64795-65A6-4DC5-AF64-F8AB8620889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211A406C-E538-41F3-9494-6F511C0B9B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3C01A3EA-024D-4E90-94E8-B60004207DD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42188D58-100D-4654-88B8-4CD9C749891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B012AB88-E06C-4249-8318-C5BA8B06214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AB2670C8-B639-4F6C-91DB-F03891A5074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667648A5-247D-4123-AC81-535A36A8080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71FFD68E-EFEF-467F-B3EB-E328D161FCDA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5C5D7D6C-A5C3-4556-A23B-41E552C2595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3FE9DC63-9283-4363-9647-D9118D5026D4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0C4AFD8-5054-45D5-A569-B8DD7ABF3A0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48F5B254-5192-423B-AABC-92E1EFB360B3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7154BC75-ABEA-49E3-A497-E1B17EB3A40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353535"/>
                  </a:solidFill>
                  <a:latin typeface="Calibri"/>
                </a:rPr>
                <a:t>cache:1</a:t>
              </a:r>
            </a:p>
            <a:p>
              <a:pPr algn="ctr" defTabSz="1243284">
                <a:defRPr/>
              </a:pPr>
              <a:r>
                <a:rPr lang="en-US" sz="7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BDEFC2E-9795-4850-84B7-CC5396AB11EF}"/>
              </a:ext>
            </a:extLst>
          </p:cNvPr>
          <p:cNvGrpSpPr/>
          <p:nvPr/>
        </p:nvGrpSpPr>
        <p:grpSpPr>
          <a:xfrm>
            <a:off x="8895614" y="2131335"/>
            <a:ext cx="2884431" cy="1665913"/>
            <a:chOff x="4156030" y="3448050"/>
            <a:chExt cx="2060234" cy="1191294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35175F28-89CB-44DD-8447-39A0E3526FC1}"/>
                </a:ext>
              </a:extLst>
            </p:cNvPr>
            <p:cNvSpPr/>
            <p:nvPr/>
          </p:nvSpPr>
          <p:spPr>
            <a:xfrm>
              <a:off x="4156030" y="3562350"/>
              <a:ext cx="2060234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43284">
                <a:defRPr/>
              </a:pPr>
              <a:endParaRPr lang="en-US" sz="2448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487" name="Flowchart: Alternate Process 486">
              <a:extLst>
                <a:ext uri="{FF2B5EF4-FFF2-40B4-BE49-F238E27FC236}">
                  <a16:creationId xmlns:a16="http://schemas.microsoft.com/office/drawing/2014/main" id="{FA2EE260-CD29-4897-98F8-8A8A677A90AC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43284">
                <a:defRPr/>
              </a:pPr>
              <a:r>
                <a:rPr lang="en-US" sz="1496" b="1" kern="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HOST-B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E374A9F-7554-4D4B-B49E-AA1FC686362E}"/>
              </a:ext>
            </a:extLst>
          </p:cNvPr>
          <p:cNvGrpSpPr/>
          <p:nvPr/>
        </p:nvGrpSpPr>
        <p:grpSpPr>
          <a:xfrm>
            <a:off x="10280036" y="2491641"/>
            <a:ext cx="735391" cy="453061"/>
            <a:chOff x="3240661" y="1005909"/>
            <a:chExt cx="540854" cy="333210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97514C1-D6BC-417F-96CB-146968CC7CC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26F32946-D678-4853-94FC-CC6290959649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297262E3-8E21-4785-8A47-7903D232842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0897AB46-1855-48CE-9D69-CEF10E12E318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7B92D8E9-1840-4E9F-9517-AA53DFA96FD5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E2A3B3F2-3DDF-4ED2-89FD-7679D9DFEAE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B2947C88-1DE0-4081-A4CD-1DBC2BF450CB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1D93822E-5D21-4CCA-8A66-8E951ADFB6A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27BA85C7-E1BB-4A50-A262-9766E697D1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F0D6B110-466F-479D-B8D5-B3CE473BDF9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57B651C4-B62B-4089-A862-7C82ECBF8032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7EF961D9-808C-4995-A670-4D237D166FC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EB2C0646-5D83-4142-BC63-602E959AE99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A4C2DF3-FAE9-43CC-AD46-0B6A5CEC42DC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927AB000-ACE5-4392-944B-89117161463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728DB70-7C84-441D-B125-3C2A5770168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A19CA2A-57BC-4DFD-8EE2-721F49AA95F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353535"/>
                  </a:solidFill>
                  <a:latin typeface="Calibri"/>
                </a:rPr>
                <a:t>api:1</a:t>
              </a:r>
            </a:p>
            <a:p>
              <a:pPr algn="ctr" defTabSz="1243284">
                <a:defRPr/>
              </a:pPr>
              <a:r>
                <a:rPr lang="en-US" sz="7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51B42A7-4222-4E1F-B4DD-D73A318CC308}"/>
              </a:ext>
            </a:extLst>
          </p:cNvPr>
          <p:cNvGrpSpPr/>
          <p:nvPr/>
        </p:nvGrpSpPr>
        <p:grpSpPr>
          <a:xfrm>
            <a:off x="10280036" y="2902485"/>
            <a:ext cx="735391" cy="453061"/>
            <a:chOff x="3240661" y="1005909"/>
            <a:chExt cx="540854" cy="333210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A2A00BAB-1B5B-4EE8-80B1-84920AEABE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E22626DA-157A-4E8F-8673-B05751BC96F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CD2111F8-AF69-4A84-B57F-DDB7F608E1A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79937C-A412-41F3-8B30-73971B3659A2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29216E48-6C43-499C-9468-1008CA450C3D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D6F385A9-35F6-4265-9BD3-11C8AC0D856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A41127C7-B6D2-4525-8131-685D8CB76FEC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C6B8CDD7-694F-4D66-B4E1-28954D94151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0D9BC4C-3B44-4C71-A51F-B9FC64E9193A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2508F89E-B9E0-4D4F-99E0-06B7D9C8941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DCC1A7C8-3FBF-49D2-B198-063B9347AB7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7A73A6FE-11BE-4EB5-9F7E-73AA9FBA9AD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7E0C1F0A-92A6-490A-9B57-12A2760FB1CA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153F2403-904E-4F8F-A0E0-A4C1E3F0B859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D81B29A6-A8F5-48F1-B781-53D66847E77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7FD056EE-0AF9-4D52-977F-ACFC2A8EC38E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D1FAD10-845B-424C-A1BA-135BC74DCEE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353535"/>
                  </a:solidFill>
                  <a:latin typeface="Calibri"/>
                </a:rPr>
                <a:t>cache:1</a:t>
              </a:r>
            </a:p>
            <a:p>
              <a:pPr algn="ctr" defTabSz="1243284">
                <a:defRPr/>
              </a:pPr>
              <a:r>
                <a:rPr lang="en-US" sz="7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48AE373A-CF84-48A3-94E7-9BDA85F97B31}"/>
              </a:ext>
            </a:extLst>
          </p:cNvPr>
          <p:cNvGrpSpPr/>
          <p:nvPr/>
        </p:nvGrpSpPr>
        <p:grpSpPr>
          <a:xfrm>
            <a:off x="11016700" y="2491641"/>
            <a:ext cx="735391" cy="453061"/>
            <a:chOff x="3240661" y="1005909"/>
            <a:chExt cx="540854" cy="333210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2F639D5D-9039-46D5-83F0-1A1CE98D728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D1CD045-3195-469C-AA31-034871DF91D2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37449C19-D094-4437-BFEA-8A80F3DB784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030DD284-108B-4E80-9543-2A83F5A42B0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65DD3C41-1ED9-4AF2-9C18-0AF06D4C7987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E44630E5-DEC0-40D8-8C00-8B98F6DF294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3F7DB5C4-BE31-4484-84A8-0F628783607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E4FDFA14-888D-48EC-A0AC-520FA7A5969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7A79F771-0FC3-4D21-8721-ACC3088F637F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CD85CDB-48E4-4D69-B2F9-9F75F239BAA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B02981D-3FF3-41B9-B058-A66C3C5CFBA1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CE3B17A-DE9B-482F-BED0-B1E72C1A8A3F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2C6F5BC7-EEA8-4474-B2C4-A56A992DDC6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C42D1F18-B5F3-400D-A808-7A0C60162665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25747267-AD52-488C-8CCE-B27B0226BD1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847F612D-BB00-48D6-AC71-307CC8FEF00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38E0E55-D73C-425F-91A4-9D94580988B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353535"/>
                  </a:solidFill>
                  <a:latin typeface="Calibri"/>
                </a:rPr>
                <a:t>api:1</a:t>
              </a:r>
            </a:p>
            <a:p>
              <a:pPr algn="ctr" defTabSz="1243284">
                <a:defRPr/>
              </a:pPr>
              <a:r>
                <a:rPr lang="en-US" sz="7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C24CB6A1-2858-49B4-86F0-43B9F66A8BE3}"/>
              </a:ext>
            </a:extLst>
          </p:cNvPr>
          <p:cNvGrpSpPr/>
          <p:nvPr/>
        </p:nvGrpSpPr>
        <p:grpSpPr>
          <a:xfrm>
            <a:off x="11016700" y="2901925"/>
            <a:ext cx="735391" cy="453061"/>
            <a:chOff x="3240661" y="1005909"/>
            <a:chExt cx="540854" cy="3332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80836AE-D2C6-493B-AB8C-4147193B42A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9CBC11BA-C081-42F1-B718-7847665AEEA0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C109340A-D0D6-40BA-B18A-00B3CA9131D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3792D254-EB20-474A-8E2C-617663FA48DF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D65EA43A-BB68-46CD-A1A9-B7CE6C2B0911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A01AD31F-17CB-4597-A884-D1D26090E82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D187A2EE-CAEF-4618-855F-9FAACC74F005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58FAAD5D-A7AC-4F93-9AC0-0030715C0CC3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A97CCFA3-425C-49E4-AA85-E7F722E360C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D9319882-8B45-4DC3-839F-D14E7A5EAA1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EAD0812-17B9-437B-823E-3722EFDA67B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9ED33E77-01BE-4F74-86BC-AF3F7B5F5F2B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744ECBF2-861D-410C-9EA7-D3632F961EB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A3732E4-1DD1-4659-B4B1-FD4F553A0CBD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5C9C433-26FA-49C0-8394-9B95F5FCD4C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FFEAD984-8318-406F-AEA8-4E0587D2AC2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77A53C2-E837-4F49-9FB2-BA895F1C56E5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353535"/>
                  </a:solidFill>
                  <a:latin typeface="Calibri"/>
                </a:rPr>
                <a:t>cache:1</a:t>
              </a:r>
            </a:p>
            <a:p>
              <a:pPr algn="ctr" defTabSz="1243284">
                <a:defRPr/>
              </a:pPr>
              <a:r>
                <a:rPr lang="en-US" sz="7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9CF546A-D308-4843-901B-DB0FB0F0A2A8}"/>
              </a:ext>
            </a:extLst>
          </p:cNvPr>
          <p:cNvGrpSpPr/>
          <p:nvPr/>
        </p:nvGrpSpPr>
        <p:grpSpPr>
          <a:xfrm>
            <a:off x="8902995" y="3866224"/>
            <a:ext cx="2877051" cy="1665913"/>
            <a:chOff x="4156030" y="3448050"/>
            <a:chExt cx="2054962" cy="1191294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26913693-C4CC-49DC-BBFC-4F96037ADAE6}"/>
                </a:ext>
              </a:extLst>
            </p:cNvPr>
            <p:cNvSpPr/>
            <p:nvPr/>
          </p:nvSpPr>
          <p:spPr>
            <a:xfrm>
              <a:off x="4156030" y="3562350"/>
              <a:ext cx="2054962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43284">
                <a:defRPr/>
              </a:pPr>
              <a:endParaRPr lang="en-US" sz="2448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98" name="Flowchart: Alternate Process 597">
              <a:extLst>
                <a:ext uri="{FF2B5EF4-FFF2-40B4-BE49-F238E27FC236}">
                  <a16:creationId xmlns:a16="http://schemas.microsoft.com/office/drawing/2014/main" id="{B39850BF-CE20-4510-A9AF-538F0589324E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43284">
                <a:defRPr/>
              </a:pPr>
              <a:r>
                <a:rPr lang="en-US" sz="1496" b="1" kern="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HOST-C</a:t>
              </a: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3643303-3199-47E5-B558-05BF8996A92F}"/>
              </a:ext>
            </a:extLst>
          </p:cNvPr>
          <p:cNvGrpSpPr/>
          <p:nvPr/>
        </p:nvGrpSpPr>
        <p:grpSpPr>
          <a:xfrm>
            <a:off x="10287416" y="4630279"/>
            <a:ext cx="735391" cy="453061"/>
            <a:chOff x="3240661" y="1005909"/>
            <a:chExt cx="540854" cy="333210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BEB209DD-C6BF-4E63-B1ED-68096F32BC9D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40614727-2B1E-4C6F-B9A6-194CC44BD035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B0C2155A-B6AE-44CB-BB5E-75BD99F5383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8FC4203-5A9D-47A2-AD20-F3ACFF0A993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34297296-88AA-4C59-9B7C-8C85A0ACAB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A85899D2-2EB0-42C9-9B17-F17441339DE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BEF511CB-1288-4A5B-A773-37BA165BF5B8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08259F11-EE59-4446-8809-DF7AE672D95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385AC9F2-8FD0-4FD0-9438-2F168D124BB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F58AA554-B53E-4566-8F31-60D79B938BDC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198420ED-0DF3-40D4-A6D6-1502DB97292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095676B1-8757-4072-A437-5D9F81178BF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AEE8CA79-C0A6-4861-BAFA-9C2B5667C46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0613257-19A6-48A2-93FD-23658641D6B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03DD8362-0F8B-48CD-93AA-D86CCA222840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B37120B6-14C9-41D3-BDBC-0B35598DC96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7EAC41A0-DAAB-444C-A44D-8470EAA4F8D2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353535"/>
                  </a:solidFill>
                  <a:latin typeface="Calibri"/>
                </a:rPr>
                <a:t>cache:1</a:t>
              </a:r>
            </a:p>
            <a:p>
              <a:pPr algn="ctr" defTabSz="1243284">
                <a:defRPr/>
              </a:pPr>
              <a:r>
                <a:rPr lang="en-US" sz="800" kern="0" dirty="0">
                  <a:solidFill>
                    <a:srgbClr val="353535"/>
                  </a:solidFill>
                  <a:latin typeface="Calibri"/>
                </a:rPr>
                <a:t>digest: </a:t>
              </a:r>
              <a:r>
                <a:rPr lang="en-US" sz="714" kern="0" dirty="0">
                  <a:solidFill>
                    <a:srgbClr val="353535"/>
                  </a:solidFill>
                  <a:latin typeface="Calibri"/>
                </a:rPr>
                <a:t>1n4</a:t>
              </a:r>
              <a:endParaRPr lang="en-US" sz="800" kern="0" dirty="0">
                <a:solidFill>
                  <a:srgbClr val="353535"/>
                </a:solidFill>
                <a:latin typeface="Calibri"/>
              </a:endParaRP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2D8ACAE-B30B-4508-A3DF-873D6DB97B89}"/>
              </a:ext>
            </a:extLst>
          </p:cNvPr>
          <p:cNvGrpSpPr/>
          <p:nvPr/>
        </p:nvGrpSpPr>
        <p:grpSpPr>
          <a:xfrm>
            <a:off x="10287416" y="4216308"/>
            <a:ext cx="735391" cy="453061"/>
            <a:chOff x="3240661" y="1005909"/>
            <a:chExt cx="540854" cy="333210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E4F45113-FF3F-4E6A-9664-1D8D2E3E97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4AEF4DD4-5154-44E6-8A74-BEDB58F90D9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1AB64F00-EEBC-4289-9942-DD7265EFAFCB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A75DD98D-1847-43BA-BCBC-D1E44D20B2B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A8E4F64-A386-4272-997A-1264F913F31F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1EEB9503-A570-4CE0-9D49-BCE544C166B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A747415-7B74-4F8E-A333-6BAD681A3FA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4C981DB9-B828-4545-A5B6-8C5B2B4ED1F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D3114C4F-C4D4-42B9-98E8-D5C4B8D3E19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D535AEDA-6A5A-489F-A438-A21B5E2BC73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102651DB-9756-4DD3-97F9-A5D9158F320B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85A4D083-79B7-482C-B892-EABBA1FE19E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A31CCE6F-D63C-4493-A375-A9DCAE5F1E3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7D7F07D7-F544-4CA7-85EA-F3CBD44A2A7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AF52D6C5-F596-437B-B67B-9600EF5E961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84AA2D3B-3436-4B70-A10B-E39A71192BB9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F149E8A4-D810-4278-AC14-13C56AE3F31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353535"/>
                  </a:solidFill>
                  <a:latin typeface="Calibri"/>
                </a:rPr>
                <a:t>api:1</a:t>
              </a:r>
            </a:p>
            <a:p>
              <a:pPr algn="ctr" defTabSz="1243284">
                <a:defRPr/>
              </a:pPr>
              <a:r>
                <a:rPr lang="en-US" sz="800" kern="0" dirty="0">
                  <a:solidFill>
                    <a:srgbClr val="353535"/>
                  </a:solidFill>
                  <a:latin typeface="Calibri"/>
                </a:rPr>
                <a:t>digest: 3rp</a:t>
              </a:r>
            </a:p>
          </p:txBody>
        </p: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455D86C-A3CB-4263-83DC-D71AB0D68C1C}"/>
              </a:ext>
            </a:extLst>
          </p:cNvPr>
          <p:cNvGrpSpPr/>
          <p:nvPr/>
        </p:nvGrpSpPr>
        <p:grpSpPr>
          <a:xfrm>
            <a:off x="11024080" y="4630279"/>
            <a:ext cx="735391" cy="453061"/>
            <a:chOff x="3240661" y="1005909"/>
            <a:chExt cx="540854" cy="333210"/>
          </a:xfrm>
        </p:grpSpPr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2F05B247-5773-460D-BA76-B2F2B43441BA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5082AC53-84B9-4B28-9AB4-E0919DA5477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401EE0B3-E46F-4757-AEAA-BBB3B7E7A72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EF7B0B6-4781-4D7D-A3D0-CD3F9E50555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792C117-3918-4B3C-AAF9-46C162209DA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A4380A3C-09E5-4CD6-B88C-245FD378E11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5882EF2-A1D4-4AA8-AACA-221E6228BCAA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FF3193D9-109C-4F1D-A7DF-2AFDD8F0737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BFBC5B20-7058-4BC7-A3D6-87C607CEDB3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B5331952-1ADE-417B-AE15-7F1AC40F06CA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7C4C1303-C892-4E97-942F-9570204AA3C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DF9BEF95-6B46-4C13-B6D6-DA39E81B6D4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9FE40751-F014-4930-916A-8D22999B624D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E20B93C6-58EE-424D-BDC9-E2FF6B748C63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E2644066-662F-4013-A045-D381164167D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7CD5CC4E-4804-4325-B1AB-D4442B65E7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E01B3AA8-598D-447F-85D0-1B3CBF6B6CC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353535"/>
                  </a:solidFill>
                  <a:latin typeface="Calibri"/>
                </a:rPr>
                <a:t>cache:1</a:t>
              </a:r>
            </a:p>
            <a:p>
              <a:pPr algn="ctr" defTabSz="1243284">
                <a:defRPr/>
              </a:pPr>
              <a:r>
                <a:rPr lang="en-US" sz="800" kern="0" dirty="0">
                  <a:solidFill>
                    <a:srgbClr val="353535"/>
                  </a:solidFill>
                  <a:latin typeface="Calibri"/>
                </a:rPr>
                <a:t>digest: </a:t>
              </a:r>
              <a:r>
                <a:rPr lang="en-US" sz="714" kern="0" dirty="0">
                  <a:solidFill>
                    <a:srgbClr val="353535"/>
                  </a:solidFill>
                  <a:latin typeface="Calibri"/>
                </a:rPr>
                <a:t>1n4</a:t>
              </a:r>
              <a:endParaRPr lang="en-US" sz="800" kern="0" dirty="0">
                <a:solidFill>
                  <a:srgbClr val="353535"/>
                </a:solidFill>
                <a:latin typeface="Calibri"/>
              </a:endParaRP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A6EDF266-E5E0-452B-AF70-58509EF10E0D}"/>
              </a:ext>
            </a:extLst>
          </p:cNvPr>
          <p:cNvGrpSpPr/>
          <p:nvPr/>
        </p:nvGrpSpPr>
        <p:grpSpPr>
          <a:xfrm>
            <a:off x="11024080" y="4216308"/>
            <a:ext cx="735391" cy="453061"/>
            <a:chOff x="3240661" y="1005909"/>
            <a:chExt cx="540854" cy="333210"/>
          </a:xfrm>
        </p:grpSpPr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DAA5F8C1-49BA-4151-B229-894FE2FA1C26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14A64E39-9096-45CD-AF40-7FA920C8AD8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14956C43-C119-4D7A-964D-0E5FD27B3F7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F23D3BB3-7160-465A-B6DD-97E4B9B78AAA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5CBF6B2E-A21B-4C1E-A58F-D7CEDF4D757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877FA19D-E106-4F15-B23F-2CBB8D41812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F649C8C4-F901-4DD8-AD0B-A2CDD500781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B1F28E71-F97D-44CA-97F1-967A270F38E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E250D45-7B99-4A88-AAAB-698D4CD2065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7692B209-22A1-4DCE-88C3-E6948A22027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42488A63-F6C0-4DA1-8FCF-14687A479407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73A65581-206A-4AAD-A473-E4357B6F799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369C0898-5666-449C-8403-3F0BB978FBA7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EB49971A-CD80-453E-8816-34C263BEC66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3B9269A3-D342-44A4-9A94-2147F0A4F24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B57CD542-5732-4640-A5EE-2DC793D0F28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43284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7CCD053-0AC2-44B3-868F-A2E962BD17DE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43284">
                <a:defRPr/>
              </a:pPr>
              <a:r>
                <a:rPr lang="en-US" sz="1000" kern="0" dirty="0">
                  <a:solidFill>
                    <a:srgbClr val="353535"/>
                  </a:solidFill>
                  <a:latin typeface="Calibri"/>
                </a:rPr>
                <a:t>api:1</a:t>
              </a:r>
            </a:p>
            <a:p>
              <a:pPr algn="ctr" defTabSz="1243284">
                <a:defRPr/>
              </a:pPr>
              <a:r>
                <a:rPr lang="en-US" sz="800" kern="0" dirty="0">
                  <a:solidFill>
                    <a:srgbClr val="353535"/>
                  </a:solidFill>
                  <a:latin typeface="Calibri"/>
                </a:rPr>
                <a:t>digest: 3rp</a:t>
              </a:r>
            </a:p>
          </p:txBody>
        </p:sp>
      </p:grpSp>
      <p:sp>
        <p:nvSpPr>
          <p:cNvPr id="708" name="Rectangle 707">
            <a:extLst>
              <a:ext uri="{FF2B5EF4-FFF2-40B4-BE49-F238E27FC236}">
                <a16:creationId xmlns:a16="http://schemas.microsoft.com/office/drawing/2014/main" id="{CDBAE918-4F61-43D3-B89C-8AAA1586E8A5}"/>
              </a:ext>
            </a:extLst>
          </p:cNvPr>
          <p:cNvSpPr/>
          <p:nvPr/>
        </p:nvSpPr>
        <p:spPr>
          <a:xfrm>
            <a:off x="8923629" y="945660"/>
            <a:ext cx="1319076" cy="107818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43284">
              <a:defRPr/>
            </a:pPr>
            <a:endParaRPr lang="en-US" sz="2448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07" name="Flowchart: Alternate Process 706">
            <a:extLst>
              <a:ext uri="{FF2B5EF4-FFF2-40B4-BE49-F238E27FC236}">
                <a16:creationId xmlns:a16="http://schemas.microsoft.com/office/drawing/2014/main" id="{F63F8A07-B38E-48CE-B137-A8BF67F1F136}"/>
              </a:ext>
            </a:extLst>
          </p:cNvPr>
          <p:cNvSpPr/>
          <p:nvPr/>
        </p:nvSpPr>
        <p:spPr>
          <a:xfrm>
            <a:off x="8929466" y="769792"/>
            <a:ext cx="1032125" cy="26179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43284">
              <a:defRPr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0B295AC2-2B37-4EAE-A42A-C4826A17ED46}"/>
              </a:ext>
            </a:extLst>
          </p:cNvPr>
          <p:cNvSpPr/>
          <p:nvPr/>
        </p:nvSpPr>
        <p:spPr>
          <a:xfrm>
            <a:off x="8941312" y="2679826"/>
            <a:ext cx="1319076" cy="107818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43284">
              <a:defRPr/>
            </a:pPr>
            <a:endParaRPr lang="en-US" sz="2448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3" name="Flowchart: Alternate Process 712">
            <a:extLst>
              <a:ext uri="{FF2B5EF4-FFF2-40B4-BE49-F238E27FC236}">
                <a16:creationId xmlns:a16="http://schemas.microsoft.com/office/drawing/2014/main" id="{0C9BFD05-AECE-444C-B340-8CFACF0FBD89}"/>
              </a:ext>
            </a:extLst>
          </p:cNvPr>
          <p:cNvSpPr/>
          <p:nvPr/>
        </p:nvSpPr>
        <p:spPr>
          <a:xfrm>
            <a:off x="8947147" y="2503958"/>
            <a:ext cx="1032125" cy="26179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43284">
              <a:defRPr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75DB38AB-91D9-4612-B2BF-4E84CFF1CC4B}"/>
              </a:ext>
            </a:extLst>
          </p:cNvPr>
          <p:cNvSpPr/>
          <p:nvPr/>
        </p:nvSpPr>
        <p:spPr>
          <a:xfrm>
            <a:off x="8958994" y="4413992"/>
            <a:ext cx="1319076" cy="107818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43284">
              <a:defRPr/>
            </a:pPr>
            <a:endParaRPr lang="en-US" sz="2448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8" name="Flowchart: Alternate Process 717">
            <a:extLst>
              <a:ext uri="{FF2B5EF4-FFF2-40B4-BE49-F238E27FC236}">
                <a16:creationId xmlns:a16="http://schemas.microsoft.com/office/drawing/2014/main" id="{40B065B7-5E5B-459B-93F7-371BE578C8BB}"/>
              </a:ext>
            </a:extLst>
          </p:cNvPr>
          <p:cNvSpPr/>
          <p:nvPr/>
        </p:nvSpPr>
        <p:spPr>
          <a:xfrm>
            <a:off x="8964830" y="4238126"/>
            <a:ext cx="1032125" cy="261794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43284">
              <a:defRPr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24" name="Flowchart: Alternate Process 723">
            <a:extLst>
              <a:ext uri="{FF2B5EF4-FFF2-40B4-BE49-F238E27FC236}">
                <a16:creationId xmlns:a16="http://schemas.microsoft.com/office/drawing/2014/main" id="{213B451D-F318-41FA-8928-A88E160B3432}"/>
              </a:ext>
            </a:extLst>
          </p:cNvPr>
          <p:cNvSpPr/>
          <p:nvPr/>
        </p:nvSpPr>
        <p:spPr>
          <a:xfrm>
            <a:off x="7304281" y="396444"/>
            <a:ext cx="852702" cy="5135695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43284">
              <a:defRPr/>
            </a:pPr>
            <a:endParaRPr lang="en-US" sz="1496" b="1" kern="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385" name="Can 220"/>
          <p:cNvSpPr/>
          <p:nvPr/>
        </p:nvSpPr>
        <p:spPr>
          <a:xfrm>
            <a:off x="7333317" y="4194760"/>
            <a:ext cx="790647" cy="1194786"/>
          </a:xfrm>
          <a:prstGeom prst="ca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43284">
              <a:defRPr/>
            </a:pPr>
            <a:endParaRPr lang="en-US" sz="2448" kern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5DDECB-A17A-4956-8FF9-CEA0EF13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72752" y="2607532"/>
            <a:ext cx="580539" cy="58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A1E4EC40-18A7-4F9A-B5A5-B35AF6470452}"/>
              </a:ext>
            </a:extLst>
          </p:cNvPr>
          <p:cNvSpPr/>
          <p:nvPr/>
        </p:nvSpPr>
        <p:spPr bwMode="auto">
          <a:xfrm>
            <a:off x="2224566" y="818768"/>
            <a:ext cx="1635805" cy="1136511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1421" algn="l"/>
                <a:tab pos="914247" algn="l"/>
              </a:tabLs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Deploy:</a:t>
            </a:r>
          </a:p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1421" algn="l"/>
                <a:tab pos="914247" algn="l"/>
              </a:tabLs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1421" algn="l"/>
                <a:tab pos="914247" algn="l"/>
              </a:tabLs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api:1	x3</a:t>
            </a:r>
          </a:p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71421" algn="l"/>
                <a:tab pos="914247" algn="l"/>
              </a:tabLs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cache:1	x4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5D1914-8461-4C34-8B45-5051B329DD1F}"/>
              </a:ext>
            </a:extLst>
          </p:cNvPr>
          <p:cNvCxnSpPr/>
          <p:nvPr/>
        </p:nvCxnSpPr>
        <p:spPr>
          <a:xfrm>
            <a:off x="3780184" y="1387023"/>
            <a:ext cx="3516460" cy="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0" name="Rectangle: Top Corners One Rounded and One Snipped 729">
            <a:extLst>
              <a:ext uri="{FF2B5EF4-FFF2-40B4-BE49-F238E27FC236}">
                <a16:creationId xmlns:a16="http://schemas.microsoft.com/office/drawing/2014/main" id="{9B33B784-45BD-4F93-9801-1D61BA406156}"/>
              </a:ext>
            </a:extLst>
          </p:cNvPr>
          <p:cNvSpPr/>
          <p:nvPr/>
        </p:nvSpPr>
        <p:spPr bwMode="auto">
          <a:xfrm>
            <a:off x="7362352" y="1150523"/>
            <a:ext cx="580539" cy="580539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27" rIns="0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5553" algn="l"/>
                <a:tab pos="401572" algn="l"/>
              </a:tabLst>
            </a:pPr>
            <a:r>
              <a: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Foo:</a:t>
            </a:r>
          </a:p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5553" algn="l"/>
                <a:tab pos="401572" algn="l"/>
              </a:tabLst>
            </a:pPr>
            <a:r>
              <a: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5553" algn="l"/>
                <a:tab pos="401572" algn="l"/>
              </a:tabLst>
            </a:pPr>
            <a:r>
              <a: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api:1	x3</a:t>
            </a:r>
          </a:p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5553" algn="l"/>
                <a:tab pos="401572" algn="l"/>
              </a:tabLst>
            </a:pPr>
            <a:r>
              <a: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	cache:1	x4</a:t>
            </a:r>
          </a:p>
        </p:txBody>
      </p: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AE9C63D6-BAF5-4984-83D8-961F870DDEFE}"/>
              </a:ext>
            </a:extLst>
          </p:cNvPr>
          <p:cNvCxnSpPr>
            <a:cxnSpLocks/>
            <a:stCxn id="724" idx="3"/>
            <a:endCxn id="1376" idx="1"/>
          </p:cNvCxnSpPr>
          <p:nvPr/>
        </p:nvCxnSpPr>
        <p:spPr>
          <a:xfrm flipV="1">
            <a:off x="8156982" y="556280"/>
            <a:ext cx="731249" cy="240801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CC27BE56-8AFA-4F03-85A6-235DE1090F84}"/>
              </a:ext>
            </a:extLst>
          </p:cNvPr>
          <p:cNvCxnSpPr>
            <a:cxnSpLocks/>
            <a:stCxn id="724" idx="3"/>
            <a:endCxn id="487" idx="1"/>
          </p:cNvCxnSpPr>
          <p:nvPr/>
        </p:nvCxnSpPr>
        <p:spPr>
          <a:xfrm flipV="1">
            <a:off x="8156983" y="2291172"/>
            <a:ext cx="738631" cy="673118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48AE10D-366A-4A2A-A8E8-E1CB65A37219}"/>
              </a:ext>
            </a:extLst>
          </p:cNvPr>
          <p:cNvSpPr/>
          <p:nvPr/>
        </p:nvSpPr>
        <p:spPr bwMode="auto">
          <a:xfrm>
            <a:off x="8334729" y="1964320"/>
            <a:ext cx="4032125" cy="2149006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26696372-8FB1-450A-90AA-27A56F967D26}"/>
              </a:ext>
            </a:extLst>
          </p:cNvPr>
          <p:cNvCxnSpPr>
            <a:cxnSpLocks/>
            <a:stCxn id="724" idx="3"/>
            <a:endCxn id="598" idx="1"/>
          </p:cNvCxnSpPr>
          <p:nvPr/>
        </p:nvCxnSpPr>
        <p:spPr>
          <a:xfrm>
            <a:off x="8156982" y="2964289"/>
            <a:ext cx="746012" cy="1061773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4" name="Rectangle 753">
            <a:extLst>
              <a:ext uri="{FF2B5EF4-FFF2-40B4-BE49-F238E27FC236}">
                <a16:creationId xmlns:a16="http://schemas.microsoft.com/office/drawing/2014/main" id="{9736D616-15DE-4FBB-9537-B8B12A1D0314}"/>
              </a:ext>
            </a:extLst>
          </p:cNvPr>
          <p:cNvSpPr/>
          <p:nvPr/>
        </p:nvSpPr>
        <p:spPr>
          <a:xfrm>
            <a:off x="1663605" y="4270280"/>
            <a:ext cx="440864" cy="2238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>
              <a:defRPr/>
            </a:pPr>
            <a:r>
              <a:rPr lang="en-US" sz="1000" kern="0" dirty="0">
                <a:solidFill>
                  <a:srgbClr val="353535"/>
                </a:solidFill>
                <a:latin typeface="Calibri"/>
              </a:rPr>
              <a:t>cache:1</a:t>
            </a:r>
          </a:p>
          <a:p>
            <a:pPr algn="ctr" defTabSz="1243284">
              <a:defRPr/>
            </a:pPr>
            <a:r>
              <a:rPr lang="en-US" sz="500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D23B2C4A-24D9-4B2B-B8BC-313A83A3FD80}"/>
              </a:ext>
            </a:extLst>
          </p:cNvPr>
          <p:cNvSpPr/>
          <p:nvPr/>
        </p:nvSpPr>
        <p:spPr>
          <a:xfrm>
            <a:off x="1663014" y="4098433"/>
            <a:ext cx="440864" cy="2238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>
              <a:defRPr/>
            </a:pPr>
            <a:r>
              <a:rPr lang="en-US" sz="1000" kern="0" dirty="0">
                <a:solidFill>
                  <a:srgbClr val="353535"/>
                </a:solidFill>
                <a:latin typeface="Calibri"/>
              </a:rPr>
              <a:t>api:1</a:t>
            </a:r>
          </a:p>
          <a:p>
            <a:pPr algn="ctr" defTabSz="1243284">
              <a:defRPr/>
            </a:pPr>
            <a:r>
              <a:rPr lang="en-US" sz="500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A03718C7-C372-4575-B925-E69EEA5973C1}"/>
              </a:ext>
            </a:extLst>
          </p:cNvPr>
          <p:cNvSpPr/>
          <p:nvPr/>
        </p:nvSpPr>
        <p:spPr>
          <a:xfrm>
            <a:off x="1644821" y="3973186"/>
            <a:ext cx="440864" cy="2238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>
              <a:defRPr/>
            </a:pPr>
            <a:r>
              <a:rPr lang="en-US" sz="1000" kern="0" dirty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43284">
              <a:defRPr/>
            </a:pPr>
            <a:r>
              <a:rPr lang="en-US" sz="500" kern="0" dirty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A9C0C-F3DC-4607-B974-79589A6524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1258" y="3443269"/>
          <a:ext cx="824822" cy="1111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22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Image</a:t>
                      </a:r>
                    </a:p>
                  </a:txBody>
                  <a:tcPr marL="91427" marR="91427" marT="45714" marB="45714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web:1</a:t>
                      </a:r>
                    </a:p>
                  </a:txBody>
                  <a:tcPr marL="91427" marR="91427" marT="45714" marB="45714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api:1</a:t>
                      </a:r>
                    </a:p>
                  </a:txBody>
                  <a:tcPr marL="91427" marR="91427" marT="45714" marB="45714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cache:1</a:t>
                      </a:r>
                    </a:p>
                  </a:txBody>
                  <a:tcPr marL="91427" marR="91427" marT="45714" marB="45714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graphicFrame>
        <p:nvGraphicFramePr>
          <p:cNvPr id="298" name="Table 297">
            <a:extLst>
              <a:ext uri="{FF2B5EF4-FFF2-40B4-BE49-F238E27FC236}">
                <a16:creationId xmlns:a16="http://schemas.microsoft.com/office/drawing/2014/main" id="{4353EA1E-0EE9-4C2A-9E8D-71AD91FBC7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09775" y="3441103"/>
          <a:ext cx="745275" cy="1111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275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Digests</a:t>
                      </a:r>
                    </a:p>
                  </a:txBody>
                  <a:tcPr marL="91427" marR="91427" marT="45714" marB="45714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91e</a:t>
                      </a:r>
                    </a:p>
                  </a:txBody>
                  <a:tcPr marL="91427" marR="91427" marT="45714" marB="45714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u82</a:t>
                      </a:r>
                    </a:p>
                  </a:txBody>
                  <a:tcPr marL="91427" marR="91427" marT="45714" marB="45714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7948">
                <a:tc>
                  <a:txBody>
                    <a:bodyPr/>
                    <a:lstStyle/>
                    <a:p>
                      <a:r>
                        <a:rPr lang="en-US" sz="1200" dirty="0"/>
                        <a:t>2re</a:t>
                      </a:r>
                    </a:p>
                  </a:txBody>
                  <a:tcPr marL="91427" marR="91427" marT="45714" marB="45714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06D7E473-F66B-4B02-8E9D-F5C52AB4E6D3}"/>
              </a:ext>
            </a:extLst>
          </p:cNvPr>
          <p:cNvCxnSpPr>
            <a:cxnSpLocks/>
          </p:cNvCxnSpPr>
          <p:nvPr/>
        </p:nvCxnSpPr>
        <p:spPr>
          <a:xfrm>
            <a:off x="5316080" y="3856450"/>
            <a:ext cx="69295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11CEB7A2-ED17-4BC3-9786-D1D61C202B04}"/>
              </a:ext>
            </a:extLst>
          </p:cNvPr>
          <p:cNvCxnSpPr>
            <a:cxnSpLocks/>
          </p:cNvCxnSpPr>
          <p:nvPr/>
        </p:nvCxnSpPr>
        <p:spPr>
          <a:xfrm>
            <a:off x="5316080" y="4133086"/>
            <a:ext cx="69295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189EBF52-7E16-4F60-A260-A943DCB208E5}"/>
              </a:ext>
            </a:extLst>
          </p:cNvPr>
          <p:cNvCxnSpPr>
            <a:cxnSpLocks/>
          </p:cNvCxnSpPr>
          <p:nvPr/>
        </p:nvCxnSpPr>
        <p:spPr>
          <a:xfrm>
            <a:off x="5316080" y="4409721"/>
            <a:ext cx="69295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D9F5759A-D1A2-47BB-9375-87E933183C02}"/>
              </a:ext>
            </a:extLst>
          </p:cNvPr>
          <p:cNvCxnSpPr>
            <a:cxnSpLocks/>
          </p:cNvCxnSpPr>
          <p:nvPr/>
        </p:nvCxnSpPr>
        <p:spPr>
          <a:xfrm>
            <a:off x="5316080" y="4133086"/>
            <a:ext cx="692958" cy="559357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F62D297D-AB5D-4D6E-80FD-E095A31511B6}"/>
              </a:ext>
            </a:extLst>
          </p:cNvPr>
          <p:cNvCxnSpPr>
            <a:cxnSpLocks/>
          </p:cNvCxnSpPr>
          <p:nvPr/>
        </p:nvCxnSpPr>
        <p:spPr>
          <a:xfrm>
            <a:off x="5322569" y="4412424"/>
            <a:ext cx="692958" cy="540658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1CCC7533-F8E2-4DD3-A8C7-67AA8541FCA0}"/>
              </a:ext>
            </a:extLst>
          </p:cNvPr>
          <p:cNvCxnSpPr>
            <a:cxnSpLocks/>
            <a:stCxn id="314" idx="3"/>
            <a:endCxn id="313" idx="1"/>
          </p:cNvCxnSpPr>
          <p:nvPr/>
        </p:nvCxnSpPr>
        <p:spPr>
          <a:xfrm flipV="1">
            <a:off x="6553418" y="1590485"/>
            <a:ext cx="3676619" cy="253126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3B4C8FA0-8CDA-44CA-85EA-8ED7CA0FA170}"/>
              </a:ext>
            </a:extLst>
          </p:cNvPr>
          <p:cNvCxnSpPr>
            <a:cxnSpLocks/>
            <a:stCxn id="314" idx="3"/>
            <a:endCxn id="312" idx="1"/>
          </p:cNvCxnSpPr>
          <p:nvPr/>
        </p:nvCxnSpPr>
        <p:spPr>
          <a:xfrm>
            <a:off x="6553419" y="1843610"/>
            <a:ext cx="3689285" cy="2806213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B1FF294A-6259-4DEA-BCA1-D0A2B99DEDA7}"/>
              </a:ext>
            </a:extLst>
          </p:cNvPr>
          <p:cNvCxnSpPr>
            <a:cxnSpLocks/>
            <a:stCxn id="314" idx="3"/>
          </p:cNvCxnSpPr>
          <p:nvPr/>
        </p:nvCxnSpPr>
        <p:spPr>
          <a:xfrm>
            <a:off x="6553418" y="1843611"/>
            <a:ext cx="64260" cy="215035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1FCB45-C92C-4160-A693-41FE2666E1FB}"/>
              </a:ext>
            </a:extLst>
          </p:cNvPr>
          <p:cNvGrpSpPr/>
          <p:nvPr/>
        </p:nvGrpSpPr>
        <p:grpSpPr>
          <a:xfrm>
            <a:off x="4211762" y="1156969"/>
            <a:ext cx="7624282" cy="3929817"/>
            <a:chOff x="4211476" y="864286"/>
            <a:chExt cx="7625364" cy="393037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7809D4-446D-413D-9EEE-FB4B1F3B9E98}"/>
                </a:ext>
              </a:extLst>
            </p:cNvPr>
            <p:cNvSpPr/>
            <p:nvPr/>
          </p:nvSpPr>
          <p:spPr bwMode="auto">
            <a:xfrm>
              <a:off x="7362514" y="4501197"/>
              <a:ext cx="630802" cy="2287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71EFC3F0-D736-4417-B15C-6C32571B204E}"/>
                </a:ext>
              </a:extLst>
            </p:cNvPr>
            <p:cNvSpPr/>
            <p:nvPr/>
          </p:nvSpPr>
          <p:spPr bwMode="auto">
            <a:xfrm>
              <a:off x="10243274" y="3924059"/>
              <a:ext cx="1593566" cy="8671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FC04E054-88C0-4AF7-877C-7683B3C0D758}"/>
                </a:ext>
              </a:extLst>
            </p:cNvPr>
            <p:cNvSpPr/>
            <p:nvPr/>
          </p:nvSpPr>
          <p:spPr bwMode="auto">
            <a:xfrm>
              <a:off x="10230606" y="864286"/>
              <a:ext cx="1593566" cy="8671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1341BEC5-B081-441A-A294-B2C7342D8A4E}"/>
                </a:ext>
              </a:extLst>
            </p:cNvPr>
            <p:cNvSpPr/>
            <p:nvPr/>
          </p:nvSpPr>
          <p:spPr bwMode="auto">
            <a:xfrm>
              <a:off x="4211476" y="1209850"/>
              <a:ext cx="2341989" cy="682349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599" dirty="0" err="1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api</a:t>
              </a:r>
              <a:r>
                <a:rPr lang="en-US" sz="1599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 &amp; cache are inconsistent states</a:t>
              </a: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A405BEB1-7641-4AD4-BC66-1A2DD1743EE2}"/>
                </a:ext>
              </a:extLst>
            </p:cNvPr>
            <p:cNvSpPr/>
            <p:nvPr/>
          </p:nvSpPr>
          <p:spPr bwMode="auto">
            <a:xfrm>
              <a:off x="4474808" y="3701686"/>
              <a:ext cx="2314241" cy="10929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F3B289A2-4976-4970-A6AD-5B5E60215BD7}"/>
              </a:ext>
            </a:extLst>
          </p:cNvPr>
          <p:cNvCxnSpPr>
            <a:cxnSpLocks/>
            <a:stCxn id="314" idx="3"/>
          </p:cNvCxnSpPr>
          <p:nvPr/>
        </p:nvCxnSpPr>
        <p:spPr>
          <a:xfrm>
            <a:off x="6553420" y="1843610"/>
            <a:ext cx="804852" cy="2948541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2" name="Rectangle 751">
            <a:extLst>
              <a:ext uri="{FF2B5EF4-FFF2-40B4-BE49-F238E27FC236}">
                <a16:creationId xmlns:a16="http://schemas.microsoft.com/office/drawing/2014/main" id="{6AB66E0E-4384-48CD-B67C-6AA8CFD61357}"/>
              </a:ext>
            </a:extLst>
          </p:cNvPr>
          <p:cNvSpPr/>
          <p:nvPr/>
        </p:nvSpPr>
        <p:spPr>
          <a:xfrm>
            <a:off x="1669504" y="6198696"/>
            <a:ext cx="440864" cy="223825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>
              <a:defRPr/>
            </a:pPr>
            <a:r>
              <a:rPr lang="en-US" sz="1000" kern="0" dirty="0">
                <a:solidFill>
                  <a:srgbClr val="353535"/>
                </a:solidFill>
                <a:latin typeface="Calibri"/>
              </a:rPr>
              <a:t>api:1</a:t>
            </a:r>
          </a:p>
          <a:p>
            <a:pPr algn="ctr" defTabSz="1243284">
              <a:defRPr/>
            </a:pPr>
            <a:r>
              <a:rPr lang="en-US" sz="500" kern="0" dirty="0">
                <a:solidFill>
                  <a:srgbClr val="353535"/>
                </a:solidFill>
                <a:latin typeface="Calibri"/>
              </a:rPr>
              <a:t>digest: 3rp</a:t>
            </a:r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8D357217-AAF9-4370-9D61-2C053D6FCD5E}"/>
              </a:ext>
            </a:extLst>
          </p:cNvPr>
          <p:cNvSpPr/>
          <p:nvPr/>
        </p:nvSpPr>
        <p:spPr>
          <a:xfrm>
            <a:off x="1673846" y="6353407"/>
            <a:ext cx="432178" cy="223825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>
              <a:defRPr/>
            </a:pPr>
            <a:r>
              <a:rPr lang="en-US" sz="1000" kern="0" dirty="0">
                <a:latin typeface="Calibri"/>
              </a:rPr>
              <a:t>cache:1</a:t>
            </a:r>
          </a:p>
          <a:p>
            <a:pPr algn="ctr" defTabSz="1243284">
              <a:defRPr/>
            </a:pPr>
            <a:r>
              <a:rPr lang="en-US" sz="500" kern="0" dirty="0">
                <a:latin typeface="Calibri"/>
              </a:rPr>
              <a:t>digest: 1n4</a:t>
            </a: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875E9468-3F05-44AB-9665-3C146C379210}"/>
              </a:ext>
            </a:extLst>
          </p:cNvPr>
          <p:cNvSpPr/>
          <p:nvPr/>
        </p:nvSpPr>
        <p:spPr>
          <a:xfrm>
            <a:off x="132364" y="1814864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/>
              <a:t>1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E40F525-AB87-4EA8-B643-A9330BE30460}"/>
              </a:ext>
            </a:extLst>
          </p:cNvPr>
          <p:cNvSpPr/>
          <p:nvPr/>
        </p:nvSpPr>
        <p:spPr>
          <a:xfrm>
            <a:off x="5525135" y="3442731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/>
              <a:t>2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F046D53E-3299-4B9B-9769-72D6D8D8D88E}"/>
              </a:ext>
            </a:extLst>
          </p:cNvPr>
          <p:cNvSpPr/>
          <p:nvPr/>
        </p:nvSpPr>
        <p:spPr>
          <a:xfrm>
            <a:off x="2149986" y="849637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/>
              <a:t>3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B913DDD2-0602-44D2-9984-D1CDF78DE16F}"/>
              </a:ext>
            </a:extLst>
          </p:cNvPr>
          <p:cNvSpPr/>
          <p:nvPr/>
        </p:nvSpPr>
        <p:spPr>
          <a:xfrm>
            <a:off x="7387381" y="4179044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/>
              <a:t>4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ACE3DA51-0EC4-405D-BD89-C5DD9FF91551}"/>
              </a:ext>
            </a:extLst>
          </p:cNvPr>
          <p:cNvSpPr/>
          <p:nvPr/>
        </p:nvSpPr>
        <p:spPr>
          <a:xfrm>
            <a:off x="7444525" y="2678274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/>
              <a:t>5</a:t>
            </a: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C78DA87A-78D2-43C2-92FE-D733EFBD04D3}"/>
              </a:ext>
            </a:extLst>
          </p:cNvPr>
          <p:cNvSpPr/>
          <p:nvPr/>
        </p:nvSpPr>
        <p:spPr>
          <a:xfrm>
            <a:off x="5654406" y="2817668"/>
            <a:ext cx="440864" cy="2238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>
              <a:defRPr/>
            </a:pPr>
            <a:r>
              <a:rPr lang="en-US" sz="1000" kern="0" dirty="0">
                <a:solidFill>
                  <a:srgbClr val="353535"/>
                </a:solidFill>
                <a:latin typeface="Calibri"/>
              </a:rPr>
              <a:t>api:1</a:t>
            </a:r>
          </a:p>
          <a:p>
            <a:pPr algn="ctr" defTabSz="1243284">
              <a:defRPr/>
            </a:pPr>
            <a:r>
              <a:rPr lang="en-US" sz="700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EE548FF5-9F19-40E7-A4CC-F18EA7D1EE4E}"/>
              </a:ext>
            </a:extLst>
          </p:cNvPr>
          <p:cNvSpPr/>
          <p:nvPr/>
        </p:nvSpPr>
        <p:spPr>
          <a:xfrm>
            <a:off x="5654406" y="2817668"/>
            <a:ext cx="440864" cy="2238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>
              <a:defRPr/>
            </a:pPr>
            <a:r>
              <a:rPr lang="en-US" sz="1000" kern="0" dirty="0">
                <a:solidFill>
                  <a:srgbClr val="353535"/>
                </a:solidFill>
                <a:latin typeface="Calibri"/>
              </a:rPr>
              <a:t>cache:1</a:t>
            </a:r>
          </a:p>
          <a:p>
            <a:pPr algn="ctr" defTabSz="1243284">
              <a:defRPr/>
            </a:pPr>
            <a:r>
              <a:rPr lang="en-US" sz="700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CAE9EE5-D2F0-4761-A0FC-D19413A19E6A}"/>
              </a:ext>
            </a:extLst>
          </p:cNvPr>
          <p:cNvSpPr/>
          <p:nvPr/>
        </p:nvSpPr>
        <p:spPr>
          <a:xfrm>
            <a:off x="5654406" y="2817668"/>
            <a:ext cx="440864" cy="2238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>
              <a:defRPr/>
            </a:pPr>
            <a:r>
              <a:rPr lang="en-US" sz="1000" kern="0" dirty="0">
                <a:solidFill>
                  <a:srgbClr val="353535"/>
                </a:solidFill>
                <a:latin typeface="Calibri"/>
              </a:rPr>
              <a:t>api:1</a:t>
            </a:r>
          </a:p>
          <a:p>
            <a:pPr algn="ctr" defTabSz="1243284">
              <a:defRPr/>
            </a:pPr>
            <a:r>
              <a:rPr lang="en-US" sz="700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B88E408-C4FC-4CE0-9A04-2F8242B5897B}"/>
              </a:ext>
            </a:extLst>
          </p:cNvPr>
          <p:cNvSpPr/>
          <p:nvPr/>
        </p:nvSpPr>
        <p:spPr>
          <a:xfrm>
            <a:off x="5654406" y="2817668"/>
            <a:ext cx="440864" cy="2238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>
              <a:defRPr/>
            </a:pPr>
            <a:r>
              <a:rPr lang="en-US" sz="1000" kern="0" dirty="0">
                <a:solidFill>
                  <a:srgbClr val="353535"/>
                </a:solidFill>
                <a:latin typeface="Calibri"/>
              </a:rPr>
              <a:t>cache:1</a:t>
            </a:r>
          </a:p>
          <a:p>
            <a:pPr algn="ctr" defTabSz="1243284">
              <a:defRPr/>
            </a:pPr>
            <a:r>
              <a:rPr lang="en-US" sz="700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8FB01D48-A3B0-464E-8AC1-C40FAE12038B}"/>
              </a:ext>
            </a:extLst>
          </p:cNvPr>
          <p:cNvSpPr/>
          <p:nvPr/>
        </p:nvSpPr>
        <p:spPr>
          <a:xfrm>
            <a:off x="5658749" y="2817668"/>
            <a:ext cx="432178" cy="223825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>
              <a:defRPr/>
            </a:pPr>
            <a:r>
              <a:rPr lang="en-US" sz="1000" kern="0" dirty="0">
                <a:latin typeface="Calibri"/>
              </a:rPr>
              <a:t>cache:1</a:t>
            </a:r>
          </a:p>
          <a:p>
            <a:pPr algn="ctr" defTabSz="1243284">
              <a:defRPr/>
            </a:pPr>
            <a:r>
              <a:rPr lang="en-US" sz="700" kern="0" dirty="0">
                <a:latin typeface="Calibri"/>
              </a:rPr>
              <a:t>digest: 1n4</a:t>
            </a: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500DF5E9-4292-42BF-806E-AF9E161A257B}"/>
              </a:ext>
            </a:extLst>
          </p:cNvPr>
          <p:cNvSpPr/>
          <p:nvPr/>
        </p:nvSpPr>
        <p:spPr>
          <a:xfrm>
            <a:off x="5656963" y="2817666"/>
            <a:ext cx="440864" cy="223825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>
              <a:defRPr/>
            </a:pPr>
            <a:r>
              <a:rPr lang="en-US" sz="1000" kern="0" dirty="0">
                <a:solidFill>
                  <a:srgbClr val="353535"/>
                </a:solidFill>
                <a:latin typeface="Calibri"/>
              </a:rPr>
              <a:t>api:1</a:t>
            </a:r>
          </a:p>
          <a:p>
            <a:pPr algn="ctr" defTabSz="1243284">
              <a:defRPr/>
            </a:pPr>
            <a:r>
              <a:rPr lang="en-US" sz="700" kern="0" dirty="0">
                <a:solidFill>
                  <a:srgbClr val="353535"/>
                </a:solidFill>
                <a:latin typeface="Calibri"/>
              </a:rPr>
              <a:t>digest: 3rp</a:t>
            </a: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5E696055-1FB0-4FA8-ACFB-4B986261FDB2}"/>
              </a:ext>
            </a:extLst>
          </p:cNvPr>
          <p:cNvSpPr/>
          <p:nvPr/>
        </p:nvSpPr>
        <p:spPr>
          <a:xfrm>
            <a:off x="5654406" y="2817668"/>
            <a:ext cx="440864" cy="2238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>
              <a:defRPr/>
            </a:pPr>
            <a:r>
              <a:rPr lang="en-US" sz="1000" kern="0" dirty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43284">
              <a:defRPr/>
            </a:pPr>
            <a:r>
              <a:rPr lang="en-US" sz="700" kern="0" dirty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47A0A-DE48-4551-97A4-3604361133CF}"/>
              </a:ext>
            </a:extLst>
          </p:cNvPr>
          <p:cNvSpPr/>
          <p:nvPr/>
        </p:nvSpPr>
        <p:spPr bwMode="auto">
          <a:xfrm>
            <a:off x="5564319" y="2811070"/>
            <a:ext cx="688126" cy="338110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2" name="Picture 721">
            <a:extLst>
              <a:ext uri="{FF2B5EF4-FFF2-40B4-BE49-F238E27FC236}">
                <a16:creationId xmlns:a16="http://schemas.microsoft.com/office/drawing/2014/main" id="{21602983-03E0-405A-A9A0-D1ABA05FF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709" y="2341355"/>
            <a:ext cx="1168081" cy="1168081"/>
          </a:xfrm>
          <a:prstGeom prst="rect">
            <a:avLst/>
          </a:prstGeom>
        </p:spPr>
      </p:pic>
      <p:sp>
        <p:nvSpPr>
          <p:cNvPr id="325" name="Oval 324">
            <a:extLst>
              <a:ext uri="{FF2B5EF4-FFF2-40B4-BE49-F238E27FC236}">
                <a16:creationId xmlns:a16="http://schemas.microsoft.com/office/drawing/2014/main" id="{57A77CFE-B6CE-4E02-9C83-8D0B0A5F3263}"/>
              </a:ext>
            </a:extLst>
          </p:cNvPr>
          <p:cNvSpPr/>
          <p:nvPr/>
        </p:nvSpPr>
        <p:spPr>
          <a:xfrm>
            <a:off x="133339" y="4523379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/>
              <a:t>6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53C16B66-67FF-41F5-B218-176C328EC636}"/>
              </a:ext>
            </a:extLst>
          </p:cNvPr>
          <p:cNvSpPr/>
          <p:nvPr/>
        </p:nvSpPr>
        <p:spPr>
          <a:xfrm>
            <a:off x="5022430" y="4064822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/>
              <a:t>7</a:t>
            </a: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8DB312A9-043D-4962-8CFA-D675C6AAD9F3}"/>
              </a:ext>
            </a:extLst>
          </p:cNvPr>
          <p:cNvSpPr/>
          <p:nvPr/>
        </p:nvSpPr>
        <p:spPr>
          <a:xfrm>
            <a:off x="8602593" y="2657105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/>
              <a:t>8</a:t>
            </a: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A50DB78E-CD12-423A-9EBA-7FC5D0513E04}"/>
              </a:ext>
            </a:extLst>
          </p:cNvPr>
          <p:cNvSpPr/>
          <p:nvPr/>
        </p:nvSpPr>
        <p:spPr>
          <a:xfrm>
            <a:off x="7436429" y="2678274"/>
            <a:ext cx="246831" cy="246831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5738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32253 -0.1652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3211 -0.183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0.3211 -0.20764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48148E-6 L -4.58333E-6 0.47292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34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0.26718 -0.24954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2477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0 L 0.30403 -0.24907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12454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0 L 0.26601 -0.21528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0764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0 L 0.2664 -0.00139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69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0 L 0.26601 0.03194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597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8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1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7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000"/>
                            </p:stCondLst>
                            <p:childTnLst>
                              <p:par>
                                <p:cTn id="2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500"/>
                                        <p:tgtEl>
                                          <p:spTgt spid="7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7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7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7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500"/>
                            </p:stCondLst>
                            <p:childTnLst>
                              <p:par>
                                <p:cTn id="2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0.32058 -0.48333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-2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7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2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0.32058 -0.50556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-2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7000"/>
                            </p:stCondLst>
                            <p:childTnLst>
                              <p:par>
                                <p:cTn id="2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4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00"/>
                            </p:stCondLst>
                            <p:childTnLst>
                              <p:par>
                                <p:cTn id="27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indefinite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5" dur="indefinite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indefinite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8" dur="indefinite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indefinite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1" dur="indefinite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indefinite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4" dur="indefinite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indefinite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7" dur="indefinite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indefinite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0" dur="indefinite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indefinite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3" dur="indefinite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indefinite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6" dur="indefinite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indefinite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9" dur="indefinite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4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0.26757 0.2463 " pathEditMode="relative" rAng="0" ptsTypes="AA">
                                      <p:cBhvr>
                                        <p:cTn id="319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12315"/>
                                    </p:animMotion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95833E-6 0 L 0.30781 0.2463 " pathEditMode="relative" rAng="0" ptsTypes="AA">
                                      <p:cBhvr>
                                        <p:cTn id="327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12315"/>
                                    </p:animMotion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7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500"/>
                            </p:stCondLst>
                            <p:childTnLst>
                              <p:par>
                                <p:cTn id="3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1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58" grpId="0" uiExpand="1" build="allAtOnce" animBg="1"/>
      <p:bldP spid="712" grpId="0" animBg="1"/>
      <p:bldP spid="713" grpId="0" animBg="1"/>
      <p:bldP spid="717" grpId="0" animBg="1"/>
      <p:bldP spid="718" grpId="0" animBg="1"/>
      <p:bldP spid="5" grpId="0" animBg="1"/>
      <p:bldP spid="5" grpId="1" animBg="1"/>
      <p:bldP spid="730" grpId="0" animBg="1"/>
      <p:bldP spid="730" grpId="1" animBg="1"/>
      <p:bldP spid="13" grpId="0" animBg="1"/>
      <p:bldP spid="754" grpId="0" animBg="1"/>
      <p:bldP spid="754" grpId="1" animBg="1"/>
      <p:bldP spid="756" grpId="0" animBg="1"/>
      <p:bldP spid="756" grpId="1" animBg="1"/>
      <p:bldP spid="757" grpId="0" animBg="1"/>
      <p:bldP spid="757" grpId="1" animBg="1"/>
      <p:bldP spid="752" grpId="0" animBg="1"/>
      <p:bldP spid="752" grpId="1" animBg="1"/>
      <p:bldP spid="753" grpId="0" animBg="1"/>
      <p:bldP spid="753" grpId="1" animBg="1"/>
      <p:bldP spid="316" grpId="0" animBg="1"/>
      <p:bldP spid="317" grpId="0" animBg="1"/>
      <p:bldP spid="317" grpId="1" animBg="1"/>
      <p:bldP spid="317" grpId="2" animBg="1"/>
      <p:bldP spid="319" grpId="0" animBg="1"/>
      <p:bldP spid="319" grpId="1" animBg="1"/>
      <p:bldP spid="322" grpId="0" animBg="1"/>
      <p:bldP spid="322" grpId="1" animBg="1"/>
      <p:bldP spid="324" grpId="0" animBg="1"/>
      <p:bldP spid="324" grpId="1" animBg="1"/>
      <p:bldP spid="732" grpId="0" animBg="1"/>
      <p:bldP spid="733" grpId="0" animBg="1"/>
      <p:bldP spid="740" grpId="0" animBg="1"/>
      <p:bldP spid="740" grpId="1" animBg="1"/>
      <p:bldP spid="741" grpId="0" animBg="1"/>
      <p:bldP spid="741" grpId="1" animBg="1"/>
      <p:bldP spid="747" grpId="0" animBg="1"/>
      <p:bldP spid="748" grpId="0" animBg="1"/>
      <p:bldP spid="731" grpId="0" animBg="1"/>
      <p:bldP spid="325" grpId="0" animBg="1"/>
      <p:bldP spid="327" grpId="0" animBg="1"/>
      <p:bldP spid="327" grpId="1" animBg="1"/>
      <p:bldP spid="328" grpId="0" animBg="1"/>
      <p:bldP spid="3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E9ECA4C-6CAF-45AD-8A17-12DC81E9F71C}"/>
              </a:ext>
            </a:extLst>
          </p:cNvPr>
          <p:cNvGrpSpPr/>
          <p:nvPr/>
        </p:nvGrpSpPr>
        <p:grpSpPr>
          <a:xfrm>
            <a:off x="5569081" y="3373441"/>
            <a:ext cx="5668397" cy="1275714"/>
            <a:chOff x="1763047" y="2900499"/>
            <a:chExt cx="5557756" cy="125081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11D543B-1510-41FE-B13A-B87941F8DB31}"/>
                </a:ext>
              </a:extLst>
            </p:cNvPr>
            <p:cNvSpPr/>
            <p:nvPr/>
          </p:nvSpPr>
          <p:spPr bwMode="auto">
            <a:xfrm>
              <a:off x="1763047" y="2900499"/>
              <a:ext cx="5557756" cy="12508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C72F38C-0163-4DE2-A360-B93833BCE29B}"/>
                </a:ext>
              </a:extLst>
            </p:cNvPr>
            <p:cNvSpPr/>
            <p:nvPr/>
          </p:nvSpPr>
          <p:spPr bwMode="auto">
            <a:xfrm>
              <a:off x="1837982" y="2931370"/>
              <a:ext cx="787963" cy="85498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99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Tag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548015C-D230-4E78-80FE-E09337C930AB}"/>
                </a:ext>
              </a:extLst>
            </p:cNvPr>
            <p:cNvSpPr/>
            <p:nvPr/>
          </p:nvSpPr>
          <p:spPr bwMode="auto">
            <a:xfrm>
              <a:off x="1842652" y="3838464"/>
              <a:ext cx="787963" cy="25025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99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Digest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ECE306-FE73-4B38-8A04-558BEA1EDCF4}"/>
              </a:ext>
            </a:extLst>
          </p:cNvPr>
          <p:cNvGrpSpPr/>
          <p:nvPr/>
        </p:nvGrpSpPr>
        <p:grpSpPr>
          <a:xfrm>
            <a:off x="5569081" y="1900058"/>
            <a:ext cx="5028726" cy="1275714"/>
            <a:chOff x="1763047" y="1455876"/>
            <a:chExt cx="4930570" cy="12508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8936A4C-17C4-4519-83CC-9911377581AB}"/>
                </a:ext>
              </a:extLst>
            </p:cNvPr>
            <p:cNvSpPr/>
            <p:nvPr/>
          </p:nvSpPr>
          <p:spPr bwMode="auto">
            <a:xfrm>
              <a:off x="1763047" y="1455876"/>
              <a:ext cx="4930570" cy="12508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DC49A7-AE75-4ED0-98E8-6C8F4854E813}"/>
                </a:ext>
              </a:extLst>
            </p:cNvPr>
            <p:cNvSpPr/>
            <p:nvPr/>
          </p:nvSpPr>
          <p:spPr bwMode="auto">
            <a:xfrm>
              <a:off x="1837982" y="1486746"/>
              <a:ext cx="787963" cy="85498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99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9CA2CA-6999-425E-942F-25CA33583D7E}"/>
                </a:ext>
              </a:extLst>
            </p:cNvPr>
            <p:cNvSpPr/>
            <p:nvPr/>
          </p:nvSpPr>
          <p:spPr bwMode="auto">
            <a:xfrm>
              <a:off x="1842652" y="2393841"/>
              <a:ext cx="787963" cy="25025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99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Digest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4F1A66-EAD9-49D9-A014-4B0F68750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Tagging Techniques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7414D-2557-400D-B8AB-A4FFFD5F970B}"/>
              </a:ext>
            </a:extLst>
          </p:cNvPr>
          <p:cNvSpPr/>
          <p:nvPr/>
        </p:nvSpPr>
        <p:spPr bwMode="auto">
          <a:xfrm>
            <a:off x="7910033" y="2548312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D65B15-B0E0-4EC0-9821-18495583AF8F}"/>
              </a:ext>
            </a:extLst>
          </p:cNvPr>
          <p:cNvSpPr/>
          <p:nvPr/>
        </p:nvSpPr>
        <p:spPr bwMode="auto">
          <a:xfrm>
            <a:off x="6570079" y="2239928"/>
            <a:ext cx="609516" cy="255234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4C4910-EEFC-4723-801B-AA7CAD4F68D8}"/>
              </a:ext>
            </a:extLst>
          </p:cNvPr>
          <p:cNvSpPr/>
          <p:nvPr/>
        </p:nvSpPr>
        <p:spPr bwMode="auto">
          <a:xfrm>
            <a:off x="6571771" y="2548312"/>
            <a:ext cx="609516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5B4D30-0EC8-4937-8CA7-3B25B2F829FB}"/>
              </a:ext>
            </a:extLst>
          </p:cNvPr>
          <p:cNvSpPr/>
          <p:nvPr/>
        </p:nvSpPr>
        <p:spPr bwMode="auto">
          <a:xfrm>
            <a:off x="6577520" y="2856697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895457-E276-4D1C-99B7-EE756373011F}"/>
              </a:ext>
            </a:extLst>
          </p:cNvPr>
          <p:cNvSpPr/>
          <p:nvPr/>
        </p:nvSpPr>
        <p:spPr bwMode="auto">
          <a:xfrm>
            <a:off x="7243777" y="2856697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886CAE-4968-48E0-AB89-F6707339C53E}"/>
              </a:ext>
            </a:extLst>
          </p:cNvPr>
          <p:cNvSpPr/>
          <p:nvPr/>
        </p:nvSpPr>
        <p:spPr bwMode="auto">
          <a:xfrm>
            <a:off x="7910033" y="2856697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2re7f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500449-42AA-46F8-A263-7A5782BA6A79}"/>
              </a:ext>
            </a:extLst>
          </p:cNvPr>
          <p:cNvSpPr/>
          <p:nvPr/>
        </p:nvSpPr>
        <p:spPr bwMode="auto">
          <a:xfrm>
            <a:off x="9242546" y="2856697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1n4ef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20307E-5C83-45DD-B520-C83A8304CD72}"/>
              </a:ext>
            </a:extLst>
          </p:cNvPr>
          <p:cNvSpPr/>
          <p:nvPr/>
        </p:nvSpPr>
        <p:spPr bwMode="auto">
          <a:xfrm>
            <a:off x="8576290" y="2856697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3rpn1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0121FC-6693-4A0C-92FB-DA3863460D70}"/>
              </a:ext>
            </a:extLst>
          </p:cNvPr>
          <p:cNvSpPr/>
          <p:nvPr/>
        </p:nvSpPr>
        <p:spPr bwMode="auto">
          <a:xfrm>
            <a:off x="7239014" y="2548312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A38A66-A238-4D8C-9A34-397BAF86A9F8}"/>
              </a:ext>
            </a:extLst>
          </p:cNvPr>
          <p:cNvSpPr/>
          <p:nvPr/>
        </p:nvSpPr>
        <p:spPr bwMode="auto">
          <a:xfrm>
            <a:off x="9908803" y="2856697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5wd1k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7BC9B9-FA58-432A-A722-39A84BFF2365}"/>
              </a:ext>
            </a:extLst>
          </p:cNvPr>
          <p:cNvSpPr/>
          <p:nvPr/>
        </p:nvSpPr>
        <p:spPr bwMode="auto">
          <a:xfrm>
            <a:off x="9237784" y="2548312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:2.1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4152B3-8CB1-4638-9748-398CB1B79876}"/>
              </a:ext>
            </a:extLst>
          </p:cNvPr>
          <p:cNvSpPr/>
          <p:nvPr/>
        </p:nvSpPr>
        <p:spPr bwMode="auto">
          <a:xfrm>
            <a:off x="8576290" y="2548312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:2.0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97A92B-2FCD-46EA-AA08-216863055FC2}"/>
              </a:ext>
            </a:extLst>
          </p:cNvPr>
          <p:cNvSpPr/>
          <p:nvPr/>
        </p:nvSpPr>
        <p:spPr bwMode="auto">
          <a:xfrm>
            <a:off x="8583943" y="2239928"/>
            <a:ext cx="609514" cy="255234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3E4091-718A-4405-B6FA-38EE7BD85ED2}"/>
              </a:ext>
            </a:extLst>
          </p:cNvPr>
          <p:cNvSpPr/>
          <p:nvPr/>
        </p:nvSpPr>
        <p:spPr bwMode="auto">
          <a:xfrm>
            <a:off x="9908803" y="2548312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:3.0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6B5F85-D393-466C-9854-216FB6C57483}"/>
              </a:ext>
            </a:extLst>
          </p:cNvPr>
          <p:cNvSpPr/>
          <p:nvPr/>
        </p:nvSpPr>
        <p:spPr bwMode="auto">
          <a:xfrm>
            <a:off x="9908803" y="2239928"/>
            <a:ext cx="609514" cy="255234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06E0BD-B958-4978-9ECC-318C568466E2}"/>
              </a:ext>
            </a:extLst>
          </p:cNvPr>
          <p:cNvSpPr/>
          <p:nvPr/>
        </p:nvSpPr>
        <p:spPr bwMode="auto">
          <a:xfrm>
            <a:off x="6570078" y="1930528"/>
            <a:ext cx="609516" cy="255234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:latest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41C5259-2B41-43B8-B525-062422056E21}"/>
              </a:ext>
            </a:extLst>
          </p:cNvPr>
          <p:cNvSpPr/>
          <p:nvPr/>
        </p:nvSpPr>
        <p:spPr bwMode="auto">
          <a:xfrm>
            <a:off x="6570079" y="3713310"/>
            <a:ext cx="609516" cy="255234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F94DBB4-51DC-408F-92D1-DCBF5FB0662B}"/>
              </a:ext>
            </a:extLst>
          </p:cNvPr>
          <p:cNvSpPr/>
          <p:nvPr/>
        </p:nvSpPr>
        <p:spPr bwMode="auto">
          <a:xfrm>
            <a:off x="6571771" y="4021694"/>
            <a:ext cx="609516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D98E6F-2727-44B4-AFA3-5B52E470F0B2}"/>
              </a:ext>
            </a:extLst>
          </p:cNvPr>
          <p:cNvSpPr/>
          <p:nvPr/>
        </p:nvSpPr>
        <p:spPr bwMode="auto">
          <a:xfrm>
            <a:off x="6577520" y="4330078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A0C5F32-942D-4139-B34A-D7264DD2482A}"/>
              </a:ext>
            </a:extLst>
          </p:cNvPr>
          <p:cNvSpPr/>
          <p:nvPr/>
        </p:nvSpPr>
        <p:spPr bwMode="auto">
          <a:xfrm>
            <a:off x="7243777" y="4330078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A83D435-EA27-4E52-A37A-6C2F6744D2B6}"/>
              </a:ext>
            </a:extLst>
          </p:cNvPr>
          <p:cNvSpPr/>
          <p:nvPr/>
        </p:nvSpPr>
        <p:spPr bwMode="auto">
          <a:xfrm>
            <a:off x="7910033" y="4330078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8E12EB-2070-428E-86DE-D0D88A6E0B5A}"/>
              </a:ext>
            </a:extLst>
          </p:cNvPr>
          <p:cNvSpPr/>
          <p:nvPr/>
        </p:nvSpPr>
        <p:spPr bwMode="auto">
          <a:xfrm>
            <a:off x="9242546" y="4330078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2re7f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0988497-130B-48C9-AF57-59CC49B03110}"/>
              </a:ext>
            </a:extLst>
          </p:cNvPr>
          <p:cNvSpPr/>
          <p:nvPr/>
        </p:nvSpPr>
        <p:spPr bwMode="auto">
          <a:xfrm>
            <a:off x="8576290" y="4330078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1n4ef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18EC467-BB28-4BE5-80E6-69EAE31E283B}"/>
              </a:ext>
            </a:extLst>
          </p:cNvPr>
          <p:cNvSpPr/>
          <p:nvPr/>
        </p:nvSpPr>
        <p:spPr bwMode="auto">
          <a:xfrm>
            <a:off x="7239014" y="4021694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FB2EE9B-6578-478A-8CD7-88BCBAC22E54}"/>
              </a:ext>
            </a:extLst>
          </p:cNvPr>
          <p:cNvSpPr/>
          <p:nvPr/>
        </p:nvSpPr>
        <p:spPr bwMode="auto">
          <a:xfrm>
            <a:off x="9908803" y="4330078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3rpn1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F91FB6B-A802-4CFE-8D3D-2941EFAB7FAE}"/>
              </a:ext>
            </a:extLst>
          </p:cNvPr>
          <p:cNvSpPr/>
          <p:nvPr/>
        </p:nvSpPr>
        <p:spPr bwMode="auto">
          <a:xfrm>
            <a:off x="9237784" y="4021694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159FB53-9EBB-4C94-825D-8BE9BA24F06B}"/>
              </a:ext>
            </a:extLst>
          </p:cNvPr>
          <p:cNvSpPr/>
          <p:nvPr/>
        </p:nvSpPr>
        <p:spPr bwMode="auto">
          <a:xfrm>
            <a:off x="9908803" y="3713310"/>
            <a:ext cx="609514" cy="255234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1A7B8EA-3D15-4957-ABAA-071BF4ABA5C2}"/>
              </a:ext>
            </a:extLst>
          </p:cNvPr>
          <p:cNvSpPr/>
          <p:nvPr/>
        </p:nvSpPr>
        <p:spPr bwMode="auto">
          <a:xfrm>
            <a:off x="6570078" y="3403911"/>
            <a:ext cx="609516" cy="255234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:latest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84DC5FF-8B26-4080-BE17-F9F3B3633E42}"/>
              </a:ext>
            </a:extLst>
          </p:cNvPr>
          <p:cNvSpPr/>
          <p:nvPr/>
        </p:nvSpPr>
        <p:spPr bwMode="auto">
          <a:xfrm>
            <a:off x="10575059" y="4330078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28efq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257170B-1CC3-4D2E-B000-0C561093FDE9}"/>
              </a:ext>
            </a:extLst>
          </p:cNvPr>
          <p:cNvSpPr/>
          <p:nvPr/>
        </p:nvSpPr>
        <p:spPr bwMode="auto">
          <a:xfrm>
            <a:off x="9908803" y="4018971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:2.0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7131EBF-5974-409C-93B6-888E163C17F4}"/>
              </a:ext>
            </a:extLst>
          </p:cNvPr>
          <p:cNvGrpSpPr/>
          <p:nvPr/>
        </p:nvGrpSpPr>
        <p:grpSpPr>
          <a:xfrm>
            <a:off x="5579978" y="5079976"/>
            <a:ext cx="5668397" cy="676787"/>
            <a:chOff x="1773730" y="5026680"/>
            <a:chExt cx="5557756" cy="66357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7EA4689-4499-4D35-8D7D-41D366618CC2}"/>
                </a:ext>
              </a:extLst>
            </p:cNvPr>
            <p:cNvSpPr/>
            <p:nvPr/>
          </p:nvSpPr>
          <p:spPr bwMode="auto">
            <a:xfrm>
              <a:off x="1773730" y="5026680"/>
              <a:ext cx="5557756" cy="663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83ADC43-A356-43B1-AFA4-15E22A0F211E}"/>
                </a:ext>
              </a:extLst>
            </p:cNvPr>
            <p:cNvSpPr/>
            <p:nvPr/>
          </p:nvSpPr>
          <p:spPr bwMode="auto">
            <a:xfrm>
              <a:off x="1848665" y="5073710"/>
              <a:ext cx="787963" cy="251588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99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Tag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342D21C-71B7-49C3-96C7-00AA3C375C88}"/>
                </a:ext>
              </a:extLst>
            </p:cNvPr>
            <p:cNvSpPr/>
            <p:nvPr/>
          </p:nvSpPr>
          <p:spPr bwMode="auto">
            <a:xfrm>
              <a:off x="1853335" y="5377410"/>
              <a:ext cx="787963" cy="250252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99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Digest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78664EF9-B149-424C-A4D5-A6C5B1B1D843}"/>
              </a:ext>
            </a:extLst>
          </p:cNvPr>
          <p:cNvSpPr/>
          <p:nvPr/>
        </p:nvSpPr>
        <p:spPr bwMode="auto">
          <a:xfrm>
            <a:off x="6582666" y="5127942"/>
            <a:ext cx="609516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:12204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4F99AE2-D9F6-4FC8-9B4F-3168E2412190}"/>
              </a:ext>
            </a:extLst>
          </p:cNvPr>
          <p:cNvSpPr/>
          <p:nvPr/>
        </p:nvSpPr>
        <p:spPr bwMode="auto">
          <a:xfrm>
            <a:off x="6588415" y="5437688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269FC5-7B65-421C-8518-E55C867F5667}"/>
              </a:ext>
            </a:extLst>
          </p:cNvPr>
          <p:cNvSpPr/>
          <p:nvPr/>
        </p:nvSpPr>
        <p:spPr bwMode="auto">
          <a:xfrm>
            <a:off x="7239014" y="5437688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5D21C8D-57E1-4F69-A922-30F48E9B05BE}"/>
              </a:ext>
            </a:extLst>
          </p:cNvPr>
          <p:cNvSpPr/>
          <p:nvPr/>
        </p:nvSpPr>
        <p:spPr bwMode="auto">
          <a:xfrm>
            <a:off x="7920928" y="5437688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A1327C-1013-4A0F-B9C2-F51EDDC398FB}"/>
              </a:ext>
            </a:extLst>
          </p:cNvPr>
          <p:cNvSpPr/>
          <p:nvPr/>
        </p:nvSpPr>
        <p:spPr bwMode="auto">
          <a:xfrm>
            <a:off x="9253442" y="5437688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2re7f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6134F77-0B31-4F15-9DC3-386379A9FC87}"/>
              </a:ext>
            </a:extLst>
          </p:cNvPr>
          <p:cNvSpPr/>
          <p:nvPr/>
        </p:nvSpPr>
        <p:spPr bwMode="auto">
          <a:xfrm>
            <a:off x="8587185" y="5437688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1n4ef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3CC654C-2DF0-49D2-B9F1-59B01DE39688}"/>
              </a:ext>
            </a:extLst>
          </p:cNvPr>
          <p:cNvSpPr/>
          <p:nvPr/>
        </p:nvSpPr>
        <p:spPr bwMode="auto">
          <a:xfrm>
            <a:off x="7234251" y="5127942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:12328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555F067-C328-4DE9-8A43-FFE13E33AB51}"/>
              </a:ext>
            </a:extLst>
          </p:cNvPr>
          <p:cNvSpPr/>
          <p:nvPr/>
        </p:nvSpPr>
        <p:spPr bwMode="auto">
          <a:xfrm>
            <a:off x="9919698" y="5437688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3rpn1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3CA7A5C-7335-449F-AF45-876F9A39390D}"/>
              </a:ext>
            </a:extLst>
          </p:cNvPr>
          <p:cNvSpPr/>
          <p:nvPr/>
        </p:nvSpPr>
        <p:spPr bwMode="auto">
          <a:xfrm>
            <a:off x="9248679" y="5127942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:35091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96AC813-C676-4F7B-AD67-23148D01E3C1}"/>
              </a:ext>
            </a:extLst>
          </p:cNvPr>
          <p:cNvSpPr/>
          <p:nvPr/>
        </p:nvSpPr>
        <p:spPr bwMode="auto">
          <a:xfrm>
            <a:off x="10585955" y="5437688"/>
            <a:ext cx="609514" cy="2552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28efq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FD73BE0-DBBD-402D-9114-4C956971655E}"/>
              </a:ext>
            </a:extLst>
          </p:cNvPr>
          <p:cNvSpPr/>
          <p:nvPr/>
        </p:nvSpPr>
        <p:spPr bwMode="auto">
          <a:xfrm>
            <a:off x="9919698" y="5127942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:4201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08B06E6-0F7A-41E5-A265-FE0BBF783333}"/>
              </a:ext>
            </a:extLst>
          </p:cNvPr>
          <p:cNvSpPr/>
          <p:nvPr/>
        </p:nvSpPr>
        <p:spPr bwMode="auto">
          <a:xfrm>
            <a:off x="7920002" y="5127942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:12401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5594183-60B0-4040-9D98-42F5D4B1DC45}"/>
              </a:ext>
            </a:extLst>
          </p:cNvPr>
          <p:cNvSpPr/>
          <p:nvPr/>
        </p:nvSpPr>
        <p:spPr bwMode="auto">
          <a:xfrm>
            <a:off x="8591023" y="5127942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:33810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0AED842-FC89-41D4-A430-0FBEF6E0EA38}"/>
              </a:ext>
            </a:extLst>
          </p:cNvPr>
          <p:cNvSpPr/>
          <p:nvPr/>
        </p:nvSpPr>
        <p:spPr bwMode="auto">
          <a:xfrm>
            <a:off x="10590728" y="5127942"/>
            <a:ext cx="609514" cy="25523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99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:50201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63442-8403-4D04-82C8-CB4FE69876C8}"/>
              </a:ext>
            </a:extLst>
          </p:cNvPr>
          <p:cNvSpPr txBox="1"/>
          <p:nvPr/>
        </p:nvSpPr>
        <p:spPr>
          <a:xfrm>
            <a:off x="2100226" y="1901937"/>
            <a:ext cx="3444272" cy="75346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r">
              <a:lnSpc>
                <a:spcPct val="90000"/>
              </a:lnSpc>
              <a:spcAft>
                <a:spcPts val="612"/>
              </a:spcAft>
            </a:pPr>
            <a:r>
              <a:rPr lang="en-US" sz="3264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Stable Tags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A824CA4-0B68-409E-9B57-C099DDC78FF0}"/>
              </a:ext>
            </a:extLst>
          </p:cNvPr>
          <p:cNvSpPr txBox="1"/>
          <p:nvPr/>
        </p:nvSpPr>
        <p:spPr>
          <a:xfrm>
            <a:off x="2100226" y="3373442"/>
            <a:ext cx="3444272" cy="120557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r">
              <a:lnSpc>
                <a:spcPct val="90000"/>
              </a:lnSpc>
              <a:spcAft>
                <a:spcPts val="612"/>
              </a:spcAft>
            </a:pPr>
            <a:r>
              <a:rPr lang="en-US" sz="3264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Servicing</a:t>
            </a:r>
            <a:br>
              <a:rPr lang="en-US" sz="3264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3264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Stable Tags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7ED448D-FE4D-4215-9424-4720FFE1D154}"/>
              </a:ext>
            </a:extLst>
          </p:cNvPr>
          <p:cNvSpPr txBox="1"/>
          <p:nvPr/>
        </p:nvSpPr>
        <p:spPr>
          <a:xfrm>
            <a:off x="1449305" y="5079975"/>
            <a:ext cx="4095193" cy="75346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r">
              <a:lnSpc>
                <a:spcPct val="90000"/>
              </a:lnSpc>
              <a:spcAft>
                <a:spcPts val="612"/>
              </a:spcAft>
            </a:pPr>
            <a:r>
              <a:rPr lang="en-US" sz="3264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Unique Tagging</a:t>
            </a:r>
          </a:p>
        </p:txBody>
      </p:sp>
    </p:spTree>
    <p:extLst>
      <p:ext uri="{BB962C8B-B14F-4D97-AF65-F5344CB8AC3E}">
        <p14:creationId xmlns:p14="http://schemas.microsoft.com/office/powerpoint/2010/main" val="215689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46914E-7 L 0.05434 0.0003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19753E-6 L 0.05451 4.19753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51 -0.00031 L 0.10781 0.0009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62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34 0.00031 L 0.10781 -0.0003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4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81 0.00092 L 0.16059 4.19753E-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46914E-7 L 0.05295 0.00031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59 4.19753E-6 L 0.21475 4.19753E-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475 4.19753E-6 L 0.26892 0.0003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L 0.05434 0.00031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7284E-6 L 0.05451 1.7284E-6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23457E-7 L 0.05451 0.00031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0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34 0.00031 L 0.10781 -0.0003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4" y="-31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51 -0.00031 L 0.10781 0.00092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51 0.00031 L 0.10746 1.23457E-7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-31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81 -0.0003 L 0.1618 -4.07407E-6 " pathEditMode="relative" rAng="0" ptsTypes="AA">
                                      <p:cBhvr>
                                        <p:cTn id="17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1" y="0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81 0.00092 L 0.16059 1.7284E-6 " pathEditMode="relative" rAng="0" ptsTypes="AA">
                                      <p:cBhvr>
                                        <p:cTn id="17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8 -4.07407E-6 L 0.21406 -4.07407E-6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59 1.7284E-6 L 0.21475 1.7284E-6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475 1.7284E-6 L 0.26892 0.00031 " pathEditMode="relative" rAng="0" ptsTypes="AA">
                                      <p:cBhvr>
                                        <p:cTn id="20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05296 0.00031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0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23457E-6 L 0.05348 -1.23457E-6 " pathEditMode="relative" rAng="0" ptsTypes="AA">
                                      <p:cBhvr>
                                        <p:cTn id="21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4" y="0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892 0.00031 L 0.32222 1.7284E-6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7" grpId="2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9" grpId="1" animBg="1"/>
      <p:bldP spid="20" grpId="0" animBg="1"/>
      <p:bldP spid="21" grpId="0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58" grpId="0" animBg="1"/>
      <p:bldP spid="58" grpId="1" animBg="1"/>
      <p:bldP spid="58" grpId="2" animBg="1"/>
      <p:bldP spid="58" grpId="3" animBg="1"/>
      <p:bldP spid="58" grpId="4" animBg="1"/>
      <p:bldP spid="59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6" grpId="1" animBg="1"/>
      <p:bldP spid="66" grpId="2" animBg="1"/>
      <p:bldP spid="67" grpId="0" animBg="1"/>
      <p:bldP spid="68" grpId="0" animBg="1"/>
      <p:bldP spid="69" grpId="0" animBg="1"/>
      <p:bldP spid="69" grpId="1" animBg="1"/>
      <p:bldP spid="70" grpId="0" animBg="1"/>
      <p:bldP spid="70" grpId="1" animBg="1"/>
      <p:bldP spid="70" grpId="2" animBg="1"/>
      <p:bldP spid="70" grpId="3" animBg="1"/>
      <p:bldP spid="70" grpId="4" animBg="1"/>
      <p:bldP spid="70" grpId="5" animBg="1"/>
      <p:bldP spid="70" grpId="6" animBg="1"/>
      <p:bldP spid="71" grpId="0" animBg="1"/>
      <p:bldP spid="72" grpId="0" animBg="1"/>
      <p:bldP spid="72" grpId="1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3" grpId="0"/>
      <p:bldP spid="73" grpId="0"/>
      <p:bldP spid="7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D928B5-842B-4BD6-B289-D533246A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Tagging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8A234D-0E64-4847-965E-37E35D796D6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Base Images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3BA5A-30D3-4303-A1D1-89963290D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683" y="2569222"/>
            <a:ext cx="8033234" cy="3845476"/>
          </a:xfrm>
        </p:spPr>
        <p:txBody>
          <a:bodyPr/>
          <a:lstStyle/>
          <a:p>
            <a:r>
              <a:rPr lang="en-US" dirty="0"/>
              <a:t>Stable Tags</a:t>
            </a:r>
          </a:p>
          <a:p>
            <a:pPr lvl="1"/>
            <a:r>
              <a:rPr lang="en-US" dirty="0"/>
              <a:t>:latest</a:t>
            </a:r>
          </a:p>
          <a:p>
            <a:pPr lvl="1"/>
            <a:r>
              <a:rPr lang="en-US" dirty="0"/>
              <a:t>:1.0</a:t>
            </a:r>
          </a:p>
          <a:p>
            <a:pPr lvl="1"/>
            <a:r>
              <a:rPr lang="en-US" dirty="0"/>
              <a:t>:1.1.1.1</a:t>
            </a:r>
          </a:p>
          <a:p>
            <a:pPr lvl="1"/>
            <a:r>
              <a:rPr lang="en-US" dirty="0"/>
              <a:t>:2.0</a:t>
            </a:r>
          </a:p>
          <a:p>
            <a:pPr lvl="1"/>
            <a:r>
              <a:rPr lang="en-US" dirty="0"/>
              <a:t>:2.2.1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88DB55-3EA8-4523-A3D7-1364CB9D9B2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Deployed Images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8EF838F-87F8-42C2-8D19-5CDDF67798C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18237" y="1889306"/>
            <a:ext cx="5907326" cy="3887346"/>
          </a:xfrm>
        </p:spPr>
        <p:txBody>
          <a:bodyPr/>
          <a:lstStyle/>
          <a:p>
            <a:r>
              <a:rPr lang="en-US" dirty="0"/>
              <a:t>Always Unique</a:t>
            </a:r>
          </a:p>
          <a:p>
            <a:r>
              <a:rPr lang="en-US" dirty="0"/>
              <a:t>Stable Tags create instability</a:t>
            </a:r>
          </a:p>
          <a:p>
            <a:r>
              <a:rPr lang="en-US" dirty="0"/>
              <a:t>Build IDs are a great source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buildsystem</a:t>
            </a:r>
            <a:r>
              <a:rPr lang="en-US" dirty="0"/>
              <a:t>}-{</a:t>
            </a:r>
            <a:r>
              <a:rPr lang="en-US" dirty="0" err="1"/>
              <a:t>build_id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10192409</a:t>
            </a:r>
          </a:p>
          <a:p>
            <a:pPr lvl="1"/>
            <a:r>
              <a:rPr lang="en-US" dirty="0"/>
              <a:t>1833583</a:t>
            </a:r>
          </a:p>
          <a:p>
            <a:pPr lvl="1"/>
            <a:r>
              <a:rPr lang="en-US" dirty="0"/>
              <a:t>305305t035</a:t>
            </a:r>
          </a:p>
        </p:txBody>
      </p:sp>
    </p:spTree>
    <p:extLst>
      <p:ext uri="{BB962C8B-B14F-4D97-AF65-F5344CB8AC3E}">
        <p14:creationId xmlns:p14="http://schemas.microsoft.com/office/powerpoint/2010/main" val="3185354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1B94-0167-4D18-A3F3-79301FC4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Shipping Manifest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C3015-3AEA-438D-98AB-3E57D2FA3A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813625"/>
          </a:xfrm>
        </p:spPr>
        <p:txBody>
          <a:bodyPr/>
          <a:lstStyle/>
          <a:p>
            <a:r>
              <a:rPr lang="en-US" dirty="0"/>
              <a:t>Containers are the Unit of Deployment</a:t>
            </a:r>
          </a:p>
          <a:p>
            <a:r>
              <a:rPr lang="en-US" dirty="0"/>
              <a:t>Registries at the center </a:t>
            </a:r>
          </a:p>
          <a:p>
            <a:r>
              <a:rPr lang="en-US" dirty="0"/>
              <a:t>Container Orchestration &amp; Reliability</a:t>
            </a:r>
          </a:p>
          <a:p>
            <a:r>
              <a:rPr lang="en-US" dirty="0"/>
              <a:t>Orchestrators are just the next low level OS</a:t>
            </a:r>
          </a:p>
          <a:p>
            <a:r>
              <a:rPr lang="en-US" dirty="0"/>
              <a:t>Container Build Workflows</a:t>
            </a:r>
          </a:p>
          <a:p>
            <a:r>
              <a:rPr lang="en-US" dirty="0"/>
              <a:t>Tagging Best Practices </a:t>
            </a:r>
          </a:p>
          <a:p>
            <a:pPr lvl="1"/>
            <a:r>
              <a:rPr lang="en-US" dirty="0"/>
              <a:t>Base images &amp; App Deployments</a:t>
            </a:r>
          </a:p>
          <a:p>
            <a:r>
              <a:rPr lang="en-US" dirty="0"/>
              <a:t>OS &amp; Framework Patching</a:t>
            </a:r>
          </a:p>
        </p:txBody>
      </p:sp>
    </p:spTree>
    <p:extLst>
      <p:ext uri="{BB962C8B-B14F-4D97-AF65-F5344CB8AC3E}">
        <p14:creationId xmlns:p14="http://schemas.microsoft.com/office/powerpoint/2010/main" val="24974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4B4BD43-FA69-49B9-99F5-87357C8813AE}"/>
              </a:ext>
            </a:extLst>
          </p:cNvPr>
          <p:cNvSpPr/>
          <p:nvPr/>
        </p:nvSpPr>
        <p:spPr bwMode="auto">
          <a:xfrm>
            <a:off x="2636837" y="1774188"/>
            <a:ext cx="2230471" cy="439007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A7DC6-7C68-4747-955C-A9AFCBDA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Tags Create Instability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B7BA1F-726D-4DE0-911A-5F99191FDB84}"/>
              </a:ext>
            </a:extLst>
          </p:cNvPr>
          <p:cNvSpPr/>
          <p:nvPr/>
        </p:nvSpPr>
        <p:spPr bwMode="auto">
          <a:xfrm>
            <a:off x="427037" y="1820862"/>
            <a:ext cx="1219200" cy="62786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7E3FB-3E53-431B-81FC-A081CA285C7E}"/>
              </a:ext>
            </a:extLst>
          </p:cNvPr>
          <p:cNvSpPr/>
          <p:nvPr/>
        </p:nvSpPr>
        <p:spPr bwMode="auto">
          <a:xfrm>
            <a:off x="2941637" y="1808442"/>
            <a:ext cx="1219200" cy="62786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D62D8F-FBFE-4658-8B03-093163AF8A21}"/>
              </a:ext>
            </a:extLst>
          </p:cNvPr>
          <p:cNvSpPr/>
          <p:nvPr/>
        </p:nvSpPr>
        <p:spPr bwMode="auto">
          <a:xfrm>
            <a:off x="5456237" y="1796022"/>
            <a:ext cx="1524000" cy="62786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EF326-5D4C-4A8F-8E01-D5110E61C198}"/>
              </a:ext>
            </a:extLst>
          </p:cNvPr>
          <p:cNvSpPr/>
          <p:nvPr/>
        </p:nvSpPr>
        <p:spPr bwMode="auto">
          <a:xfrm>
            <a:off x="8656637" y="1796022"/>
            <a:ext cx="1524000" cy="62786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Run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9CEEB8-4074-4916-9B80-DBAC4C16F90B}"/>
              </a:ext>
            </a:extLst>
          </p:cNvPr>
          <p:cNvSpPr/>
          <p:nvPr/>
        </p:nvSpPr>
        <p:spPr>
          <a:xfrm>
            <a:off x="9364840" y="3242810"/>
            <a:ext cx="568407" cy="568407"/>
          </a:xfrm>
          <a:prstGeom prst="rect">
            <a:avLst/>
          </a:prstGeom>
          <a:solidFill>
            <a:srgbClr val="22B8E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CE3CFA-A7D2-40CD-8EE3-3E823ED99415}"/>
              </a:ext>
            </a:extLst>
          </p:cNvPr>
          <p:cNvSpPr/>
          <p:nvPr/>
        </p:nvSpPr>
        <p:spPr>
          <a:xfrm>
            <a:off x="9428580" y="3415085"/>
            <a:ext cx="440927" cy="22385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6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BB29E1-DC24-4D97-8494-2FA8FF6CAA09}"/>
              </a:ext>
            </a:extLst>
          </p:cNvPr>
          <p:cNvSpPr/>
          <p:nvPr/>
        </p:nvSpPr>
        <p:spPr bwMode="auto">
          <a:xfrm>
            <a:off x="198437" y="3183330"/>
            <a:ext cx="1980656" cy="627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web:1.0 = digest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27DFF5-712A-44B8-ABF0-08DD625F920A}"/>
              </a:ext>
            </a:extLst>
          </p:cNvPr>
          <p:cNvSpPr/>
          <p:nvPr/>
        </p:nvSpPr>
        <p:spPr bwMode="auto">
          <a:xfrm>
            <a:off x="2713037" y="3192164"/>
            <a:ext cx="1980656" cy="627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web:1.0 = digest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F03025-D8F5-45AE-B62A-0FEBC0EA0699}"/>
              </a:ext>
            </a:extLst>
          </p:cNvPr>
          <p:cNvSpPr/>
          <p:nvPr/>
        </p:nvSpPr>
        <p:spPr bwMode="auto">
          <a:xfrm>
            <a:off x="5227637" y="3200998"/>
            <a:ext cx="1980656" cy="627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web:1.0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E4EA2D-09D9-4CA9-962D-D29856BC4FFF}"/>
              </a:ext>
            </a:extLst>
          </p:cNvPr>
          <p:cNvSpPr/>
          <p:nvPr/>
        </p:nvSpPr>
        <p:spPr bwMode="auto">
          <a:xfrm>
            <a:off x="9952037" y="3242810"/>
            <a:ext cx="2212166" cy="568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web:1.0 = digest 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EAC3CC-FC6D-48A4-846F-DFA5870FE40A}"/>
              </a:ext>
            </a:extLst>
          </p:cNvPr>
          <p:cNvSpPr/>
          <p:nvPr/>
        </p:nvSpPr>
        <p:spPr>
          <a:xfrm>
            <a:off x="9363652" y="3852769"/>
            <a:ext cx="568407" cy="568407"/>
          </a:xfrm>
          <a:prstGeom prst="rect">
            <a:avLst/>
          </a:prstGeom>
          <a:solidFill>
            <a:srgbClr val="22B8E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647CC4-ECC2-4296-AD5B-5BF18AE0CA36}"/>
              </a:ext>
            </a:extLst>
          </p:cNvPr>
          <p:cNvSpPr/>
          <p:nvPr/>
        </p:nvSpPr>
        <p:spPr>
          <a:xfrm>
            <a:off x="9427392" y="4025044"/>
            <a:ext cx="440927" cy="22385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6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102DFE-C4C7-4E6D-8D16-15585F8EA773}"/>
              </a:ext>
            </a:extLst>
          </p:cNvPr>
          <p:cNvSpPr/>
          <p:nvPr/>
        </p:nvSpPr>
        <p:spPr>
          <a:xfrm>
            <a:off x="9362464" y="4462728"/>
            <a:ext cx="568407" cy="568407"/>
          </a:xfrm>
          <a:prstGeom prst="rect">
            <a:avLst/>
          </a:prstGeom>
          <a:solidFill>
            <a:srgbClr val="22B8E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A2D84F-DB5B-44F3-900B-01EE5DA8140C}"/>
              </a:ext>
            </a:extLst>
          </p:cNvPr>
          <p:cNvSpPr/>
          <p:nvPr/>
        </p:nvSpPr>
        <p:spPr>
          <a:xfrm>
            <a:off x="9426204" y="4635003"/>
            <a:ext cx="440927" cy="22385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6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10484A-DECC-468F-A0B8-BCC0AA62CD04}"/>
              </a:ext>
            </a:extLst>
          </p:cNvPr>
          <p:cNvSpPr/>
          <p:nvPr/>
        </p:nvSpPr>
        <p:spPr>
          <a:xfrm>
            <a:off x="9361276" y="5072687"/>
            <a:ext cx="568407" cy="568407"/>
          </a:xfrm>
          <a:prstGeom prst="rect">
            <a:avLst/>
          </a:prstGeom>
          <a:solidFill>
            <a:srgbClr val="22B8E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F568B1-2967-4C8D-9188-D106840E3C1D}"/>
              </a:ext>
            </a:extLst>
          </p:cNvPr>
          <p:cNvSpPr/>
          <p:nvPr/>
        </p:nvSpPr>
        <p:spPr>
          <a:xfrm>
            <a:off x="9425016" y="5244962"/>
            <a:ext cx="440927" cy="22385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6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1C7319-7F0E-4B3F-AE67-60F73CDE60D3}"/>
              </a:ext>
            </a:extLst>
          </p:cNvPr>
          <p:cNvSpPr/>
          <p:nvPr/>
        </p:nvSpPr>
        <p:spPr>
          <a:xfrm>
            <a:off x="9360088" y="5682646"/>
            <a:ext cx="568407" cy="568407"/>
          </a:xfrm>
          <a:prstGeom prst="rect">
            <a:avLst/>
          </a:prstGeom>
          <a:solidFill>
            <a:srgbClr val="22B8E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F95797-A10D-4554-8ABD-B244E90738A3}"/>
              </a:ext>
            </a:extLst>
          </p:cNvPr>
          <p:cNvSpPr/>
          <p:nvPr/>
        </p:nvSpPr>
        <p:spPr>
          <a:xfrm>
            <a:off x="9423828" y="5854921"/>
            <a:ext cx="440927" cy="22385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6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A80F25-0433-450C-A09D-85D1631C7FB3}"/>
              </a:ext>
            </a:extLst>
          </p:cNvPr>
          <p:cNvSpPr/>
          <p:nvPr/>
        </p:nvSpPr>
        <p:spPr bwMode="auto">
          <a:xfrm>
            <a:off x="9952037" y="3852769"/>
            <a:ext cx="2212166" cy="568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web:1.0 = digest 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86C1C8-3F8E-452F-9C89-9BF48B47DEDE}"/>
              </a:ext>
            </a:extLst>
          </p:cNvPr>
          <p:cNvSpPr/>
          <p:nvPr/>
        </p:nvSpPr>
        <p:spPr bwMode="auto">
          <a:xfrm>
            <a:off x="9952037" y="4462728"/>
            <a:ext cx="2212166" cy="568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web:1.0 = digest 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5B3BEC-5B34-45CB-BDE8-385F17C8C651}"/>
              </a:ext>
            </a:extLst>
          </p:cNvPr>
          <p:cNvSpPr/>
          <p:nvPr/>
        </p:nvSpPr>
        <p:spPr bwMode="auto">
          <a:xfrm>
            <a:off x="9952037" y="5072687"/>
            <a:ext cx="2212166" cy="568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web:1.0 = digest 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706F89-40BF-4057-8451-CF06CDB5F8C0}"/>
              </a:ext>
            </a:extLst>
          </p:cNvPr>
          <p:cNvSpPr/>
          <p:nvPr/>
        </p:nvSpPr>
        <p:spPr bwMode="auto">
          <a:xfrm>
            <a:off x="9952037" y="5682646"/>
            <a:ext cx="2212166" cy="5683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web:1.0 = digest 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17A4F7-94BA-4C0C-9215-6528BF229312}"/>
              </a:ext>
            </a:extLst>
          </p:cNvPr>
          <p:cNvSpPr/>
          <p:nvPr/>
        </p:nvSpPr>
        <p:spPr bwMode="auto">
          <a:xfrm>
            <a:off x="198709" y="3883229"/>
            <a:ext cx="1980656" cy="627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web:1.0 = digest 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7133CC-9037-471F-8F7C-857FD428D497}"/>
              </a:ext>
            </a:extLst>
          </p:cNvPr>
          <p:cNvSpPr/>
          <p:nvPr/>
        </p:nvSpPr>
        <p:spPr bwMode="auto">
          <a:xfrm>
            <a:off x="2713309" y="3892063"/>
            <a:ext cx="1980656" cy="627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web:1.0 = digest 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1C44CE-1480-4790-A452-95EEA8501A6F}"/>
              </a:ext>
            </a:extLst>
          </p:cNvPr>
          <p:cNvSpPr/>
          <p:nvPr/>
        </p:nvSpPr>
        <p:spPr bwMode="auto">
          <a:xfrm>
            <a:off x="8580437" y="3242810"/>
            <a:ext cx="533400" cy="30082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Orchestrator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A5F4A9-6033-4DAA-9F3F-A2CBB758A0FB}"/>
              </a:ext>
            </a:extLst>
          </p:cNvPr>
          <p:cNvCxnSpPr>
            <a:endCxn id="20" idx="1"/>
          </p:cNvCxnSpPr>
          <p:nvPr/>
        </p:nvCxnSpPr>
        <p:spPr>
          <a:xfrm>
            <a:off x="4999037" y="4421153"/>
            <a:ext cx="4361051" cy="1545697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D39618A-C065-4195-8D9D-44C636C052D4}"/>
              </a:ext>
            </a:extLst>
          </p:cNvPr>
          <p:cNvSpPr txBox="1"/>
          <p:nvPr/>
        </p:nvSpPr>
        <p:spPr>
          <a:xfrm rot="1168228">
            <a:off x="6302317" y="4664652"/>
            <a:ext cx="1019836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web:1.0</a:t>
            </a:r>
          </a:p>
        </p:txBody>
      </p:sp>
    </p:spTree>
    <p:extLst>
      <p:ext uri="{BB962C8B-B14F-4D97-AF65-F5344CB8AC3E}">
        <p14:creationId xmlns:p14="http://schemas.microsoft.com/office/powerpoint/2010/main" val="1146032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9" grpId="0" animBg="1"/>
      <p:bldP spid="30" grpId="0" animBg="1"/>
      <p:bldP spid="35" grpId="0" animBg="1"/>
      <p:bldP spid="3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5099DF90-1BA2-4234-930B-6FF56559A857}"/>
              </a:ext>
            </a:extLst>
          </p:cNvPr>
          <p:cNvSpPr/>
          <p:nvPr/>
        </p:nvSpPr>
        <p:spPr bwMode="auto">
          <a:xfrm>
            <a:off x="2636837" y="1774188"/>
            <a:ext cx="2230471" cy="439007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A7DC6-7C68-4747-955C-A9AFCBDA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Unique </a:t>
            </a:r>
            <a:r>
              <a:rPr lang="en-US" dirty="0"/>
              <a:t>Tags Create </a:t>
            </a:r>
            <a:r>
              <a:rPr lang="en-US" b="1" dirty="0"/>
              <a:t>S</a:t>
            </a:r>
            <a:r>
              <a:rPr lang="en-US" dirty="0"/>
              <a:t>tability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B7BA1F-726D-4DE0-911A-5F99191FDB84}"/>
              </a:ext>
            </a:extLst>
          </p:cNvPr>
          <p:cNvSpPr/>
          <p:nvPr/>
        </p:nvSpPr>
        <p:spPr bwMode="auto">
          <a:xfrm>
            <a:off x="427037" y="1820862"/>
            <a:ext cx="1219200" cy="62786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7E3FB-3E53-431B-81FC-A081CA285C7E}"/>
              </a:ext>
            </a:extLst>
          </p:cNvPr>
          <p:cNvSpPr/>
          <p:nvPr/>
        </p:nvSpPr>
        <p:spPr bwMode="auto">
          <a:xfrm>
            <a:off x="2941637" y="1808442"/>
            <a:ext cx="1219200" cy="62786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D62D8F-FBFE-4658-8B03-093163AF8A21}"/>
              </a:ext>
            </a:extLst>
          </p:cNvPr>
          <p:cNvSpPr/>
          <p:nvPr/>
        </p:nvSpPr>
        <p:spPr bwMode="auto">
          <a:xfrm>
            <a:off x="5456237" y="1796022"/>
            <a:ext cx="1524000" cy="62786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EF326-5D4C-4A8F-8E01-D5110E61C198}"/>
              </a:ext>
            </a:extLst>
          </p:cNvPr>
          <p:cNvSpPr/>
          <p:nvPr/>
        </p:nvSpPr>
        <p:spPr bwMode="auto">
          <a:xfrm>
            <a:off x="8656637" y="1796022"/>
            <a:ext cx="1524000" cy="62786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Run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9CEEB8-4074-4916-9B80-DBAC4C16F90B}"/>
              </a:ext>
            </a:extLst>
          </p:cNvPr>
          <p:cNvSpPr/>
          <p:nvPr/>
        </p:nvSpPr>
        <p:spPr>
          <a:xfrm>
            <a:off x="9364840" y="3242810"/>
            <a:ext cx="568407" cy="568407"/>
          </a:xfrm>
          <a:prstGeom prst="rect">
            <a:avLst/>
          </a:prstGeom>
          <a:solidFill>
            <a:srgbClr val="22B8E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CE3CFA-A7D2-40CD-8EE3-3E823ED99415}"/>
              </a:ext>
            </a:extLst>
          </p:cNvPr>
          <p:cNvSpPr/>
          <p:nvPr/>
        </p:nvSpPr>
        <p:spPr>
          <a:xfrm>
            <a:off x="9428580" y="3415085"/>
            <a:ext cx="440927" cy="22385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6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BB29E1-DC24-4D97-8494-2FA8FF6CAA09}"/>
              </a:ext>
            </a:extLst>
          </p:cNvPr>
          <p:cNvSpPr/>
          <p:nvPr/>
        </p:nvSpPr>
        <p:spPr bwMode="auto">
          <a:xfrm>
            <a:off x="198437" y="3183330"/>
            <a:ext cx="1980656" cy="627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web:111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27DFF5-712A-44B8-ABF0-08DD625F920A}"/>
              </a:ext>
            </a:extLst>
          </p:cNvPr>
          <p:cNvSpPr/>
          <p:nvPr/>
        </p:nvSpPr>
        <p:spPr bwMode="auto">
          <a:xfrm>
            <a:off x="2713037" y="3192164"/>
            <a:ext cx="1980656" cy="627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web:111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F03025-D8F5-45AE-B62A-0FEBC0EA0699}"/>
              </a:ext>
            </a:extLst>
          </p:cNvPr>
          <p:cNvSpPr/>
          <p:nvPr/>
        </p:nvSpPr>
        <p:spPr bwMode="auto">
          <a:xfrm>
            <a:off x="5227637" y="3200998"/>
            <a:ext cx="1980656" cy="627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web:111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E4EA2D-09D9-4CA9-962D-D29856BC4FFF}"/>
              </a:ext>
            </a:extLst>
          </p:cNvPr>
          <p:cNvSpPr/>
          <p:nvPr/>
        </p:nvSpPr>
        <p:spPr bwMode="auto">
          <a:xfrm>
            <a:off x="9952037" y="3242810"/>
            <a:ext cx="2212166" cy="568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web:111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EAC3CC-FC6D-48A4-846F-DFA5870FE40A}"/>
              </a:ext>
            </a:extLst>
          </p:cNvPr>
          <p:cNvSpPr/>
          <p:nvPr/>
        </p:nvSpPr>
        <p:spPr>
          <a:xfrm>
            <a:off x="9363652" y="3852769"/>
            <a:ext cx="568407" cy="568407"/>
          </a:xfrm>
          <a:prstGeom prst="rect">
            <a:avLst/>
          </a:prstGeom>
          <a:solidFill>
            <a:srgbClr val="22B8E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647CC4-ECC2-4296-AD5B-5BF18AE0CA36}"/>
              </a:ext>
            </a:extLst>
          </p:cNvPr>
          <p:cNvSpPr/>
          <p:nvPr/>
        </p:nvSpPr>
        <p:spPr>
          <a:xfrm>
            <a:off x="9427392" y="4025044"/>
            <a:ext cx="440927" cy="22385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6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102DFE-C4C7-4E6D-8D16-15585F8EA773}"/>
              </a:ext>
            </a:extLst>
          </p:cNvPr>
          <p:cNvSpPr/>
          <p:nvPr/>
        </p:nvSpPr>
        <p:spPr>
          <a:xfrm>
            <a:off x="9362464" y="4462728"/>
            <a:ext cx="568407" cy="568407"/>
          </a:xfrm>
          <a:prstGeom prst="rect">
            <a:avLst/>
          </a:prstGeom>
          <a:solidFill>
            <a:srgbClr val="22B8E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A2D84F-DB5B-44F3-900B-01EE5DA8140C}"/>
              </a:ext>
            </a:extLst>
          </p:cNvPr>
          <p:cNvSpPr/>
          <p:nvPr/>
        </p:nvSpPr>
        <p:spPr>
          <a:xfrm>
            <a:off x="9426204" y="4635003"/>
            <a:ext cx="440927" cy="22385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6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10484A-DECC-468F-A0B8-BCC0AA62CD04}"/>
              </a:ext>
            </a:extLst>
          </p:cNvPr>
          <p:cNvSpPr/>
          <p:nvPr/>
        </p:nvSpPr>
        <p:spPr>
          <a:xfrm>
            <a:off x="9361276" y="5072687"/>
            <a:ext cx="568407" cy="568407"/>
          </a:xfrm>
          <a:prstGeom prst="rect">
            <a:avLst/>
          </a:prstGeom>
          <a:solidFill>
            <a:srgbClr val="22B8E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F568B1-2967-4C8D-9188-D106840E3C1D}"/>
              </a:ext>
            </a:extLst>
          </p:cNvPr>
          <p:cNvSpPr/>
          <p:nvPr/>
        </p:nvSpPr>
        <p:spPr>
          <a:xfrm>
            <a:off x="9425016" y="5244962"/>
            <a:ext cx="440927" cy="22385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6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1C7319-7F0E-4B3F-AE67-60F73CDE60D3}"/>
              </a:ext>
            </a:extLst>
          </p:cNvPr>
          <p:cNvSpPr/>
          <p:nvPr/>
        </p:nvSpPr>
        <p:spPr>
          <a:xfrm>
            <a:off x="9360088" y="5682646"/>
            <a:ext cx="568407" cy="568407"/>
          </a:xfrm>
          <a:prstGeom prst="rect">
            <a:avLst/>
          </a:prstGeom>
          <a:solidFill>
            <a:srgbClr val="22B8E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F95797-A10D-4554-8ABD-B244E90738A3}"/>
              </a:ext>
            </a:extLst>
          </p:cNvPr>
          <p:cNvSpPr/>
          <p:nvPr/>
        </p:nvSpPr>
        <p:spPr>
          <a:xfrm>
            <a:off x="9423828" y="5854921"/>
            <a:ext cx="440927" cy="22385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6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A80F25-0433-450C-A09D-85D1631C7FB3}"/>
              </a:ext>
            </a:extLst>
          </p:cNvPr>
          <p:cNvSpPr/>
          <p:nvPr/>
        </p:nvSpPr>
        <p:spPr bwMode="auto">
          <a:xfrm>
            <a:off x="9952037" y="3852769"/>
            <a:ext cx="2212166" cy="568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web:111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86C1C8-3F8E-452F-9C89-9BF48B47DEDE}"/>
              </a:ext>
            </a:extLst>
          </p:cNvPr>
          <p:cNvSpPr/>
          <p:nvPr/>
        </p:nvSpPr>
        <p:spPr bwMode="auto">
          <a:xfrm>
            <a:off x="9952037" y="4462728"/>
            <a:ext cx="2212166" cy="568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web:111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5B3BEC-5B34-45CB-BDE8-385F17C8C651}"/>
              </a:ext>
            </a:extLst>
          </p:cNvPr>
          <p:cNvSpPr/>
          <p:nvPr/>
        </p:nvSpPr>
        <p:spPr bwMode="auto">
          <a:xfrm>
            <a:off x="9952037" y="5072687"/>
            <a:ext cx="2212166" cy="568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web:111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706F89-40BF-4057-8451-CF06CDB5F8C0}"/>
              </a:ext>
            </a:extLst>
          </p:cNvPr>
          <p:cNvSpPr/>
          <p:nvPr/>
        </p:nvSpPr>
        <p:spPr bwMode="auto">
          <a:xfrm>
            <a:off x="9952037" y="5682646"/>
            <a:ext cx="2212166" cy="568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web:111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17A4F7-94BA-4C0C-9215-6528BF229312}"/>
              </a:ext>
            </a:extLst>
          </p:cNvPr>
          <p:cNvSpPr/>
          <p:nvPr/>
        </p:nvSpPr>
        <p:spPr bwMode="auto">
          <a:xfrm>
            <a:off x="198709" y="3883229"/>
            <a:ext cx="1980656" cy="627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web:1112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7133CC-9037-471F-8F7C-857FD428D497}"/>
              </a:ext>
            </a:extLst>
          </p:cNvPr>
          <p:cNvSpPr/>
          <p:nvPr/>
        </p:nvSpPr>
        <p:spPr bwMode="auto">
          <a:xfrm>
            <a:off x="2713309" y="3892063"/>
            <a:ext cx="1980656" cy="627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web:1112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1C44CE-1480-4790-A452-95EEA8501A6F}"/>
              </a:ext>
            </a:extLst>
          </p:cNvPr>
          <p:cNvSpPr/>
          <p:nvPr/>
        </p:nvSpPr>
        <p:spPr bwMode="auto">
          <a:xfrm>
            <a:off x="8580437" y="3242810"/>
            <a:ext cx="533400" cy="30082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Orchestrator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A5F4A9-6033-4DAA-9F3F-A2CBB758A0FB}"/>
              </a:ext>
            </a:extLst>
          </p:cNvPr>
          <p:cNvCxnSpPr>
            <a:endCxn id="20" idx="1"/>
          </p:cNvCxnSpPr>
          <p:nvPr/>
        </p:nvCxnSpPr>
        <p:spPr>
          <a:xfrm>
            <a:off x="4999037" y="4421153"/>
            <a:ext cx="4361051" cy="1545697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D39618A-C065-4195-8D9D-44C636C052D4}"/>
              </a:ext>
            </a:extLst>
          </p:cNvPr>
          <p:cNvSpPr txBox="1"/>
          <p:nvPr/>
        </p:nvSpPr>
        <p:spPr>
          <a:xfrm rot="1168228">
            <a:off x="6302317" y="4664652"/>
            <a:ext cx="1019836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web:111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8356B1-7A78-4782-AC03-2CB4B68BA9E6}"/>
              </a:ext>
            </a:extLst>
          </p:cNvPr>
          <p:cNvSpPr/>
          <p:nvPr/>
        </p:nvSpPr>
        <p:spPr bwMode="auto">
          <a:xfrm>
            <a:off x="198437" y="4589380"/>
            <a:ext cx="1980656" cy="627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web:1113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7F2822-2AC1-435A-A81D-6A102BD237C5}"/>
              </a:ext>
            </a:extLst>
          </p:cNvPr>
          <p:cNvSpPr/>
          <p:nvPr/>
        </p:nvSpPr>
        <p:spPr bwMode="auto">
          <a:xfrm>
            <a:off x="2713037" y="4598214"/>
            <a:ext cx="1980656" cy="627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web:1113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7541E6-C0F1-4C2F-AFAF-1E92B666B065}"/>
              </a:ext>
            </a:extLst>
          </p:cNvPr>
          <p:cNvSpPr/>
          <p:nvPr/>
        </p:nvSpPr>
        <p:spPr bwMode="auto">
          <a:xfrm>
            <a:off x="198165" y="5295531"/>
            <a:ext cx="1980656" cy="627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web:1114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B4C91E-0604-4FAE-837A-8096C74CB5E2}"/>
              </a:ext>
            </a:extLst>
          </p:cNvPr>
          <p:cNvSpPr/>
          <p:nvPr/>
        </p:nvSpPr>
        <p:spPr bwMode="auto">
          <a:xfrm>
            <a:off x="2712765" y="5304365"/>
            <a:ext cx="1980656" cy="627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web:1114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966C337-BB3B-4C33-BF76-E06F0B7B7DDF}"/>
              </a:ext>
            </a:extLst>
          </p:cNvPr>
          <p:cNvSpPr/>
          <p:nvPr/>
        </p:nvSpPr>
        <p:spPr bwMode="auto">
          <a:xfrm>
            <a:off x="5234997" y="5295531"/>
            <a:ext cx="1980656" cy="627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web:1114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E6F125-7315-4D4C-89FA-375F5ABABFBE}"/>
              </a:ext>
            </a:extLst>
          </p:cNvPr>
          <p:cNvSpPr/>
          <p:nvPr/>
        </p:nvSpPr>
        <p:spPr bwMode="auto">
          <a:xfrm>
            <a:off x="9964889" y="3242810"/>
            <a:ext cx="2212166" cy="568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web:1114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DF897E-6CE9-4916-A1CF-1D3C6EE2999C}"/>
              </a:ext>
            </a:extLst>
          </p:cNvPr>
          <p:cNvSpPr/>
          <p:nvPr/>
        </p:nvSpPr>
        <p:spPr bwMode="auto">
          <a:xfrm>
            <a:off x="9964889" y="3852769"/>
            <a:ext cx="2212166" cy="568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web:1114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30E1E9-E8B9-4F81-8D9F-B8B545D658A6}"/>
              </a:ext>
            </a:extLst>
          </p:cNvPr>
          <p:cNvSpPr/>
          <p:nvPr/>
        </p:nvSpPr>
        <p:spPr bwMode="auto">
          <a:xfrm>
            <a:off x="9964889" y="4462728"/>
            <a:ext cx="2212166" cy="568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web:1114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88FB07-D0B3-4673-9AFE-51349A8B00C0}"/>
              </a:ext>
            </a:extLst>
          </p:cNvPr>
          <p:cNvSpPr/>
          <p:nvPr/>
        </p:nvSpPr>
        <p:spPr bwMode="auto">
          <a:xfrm>
            <a:off x="9964889" y="5682646"/>
            <a:ext cx="2212166" cy="568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web:1114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BA233D-10D5-40B1-9E58-86822A0227EA}"/>
              </a:ext>
            </a:extLst>
          </p:cNvPr>
          <p:cNvGrpSpPr/>
          <p:nvPr/>
        </p:nvGrpSpPr>
        <p:grpSpPr>
          <a:xfrm>
            <a:off x="7162157" y="5271954"/>
            <a:ext cx="1311448" cy="517065"/>
            <a:chOff x="7162157" y="5271954"/>
            <a:chExt cx="1311448" cy="51706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B97AA7D-93AF-40E6-92F6-593CC12DF050}"/>
                </a:ext>
              </a:extLst>
            </p:cNvPr>
            <p:cNvCxnSpPr>
              <a:cxnSpLocks/>
            </p:cNvCxnSpPr>
            <p:nvPr/>
          </p:nvCxnSpPr>
          <p:spPr>
            <a:xfrm>
              <a:off x="7228505" y="5661657"/>
              <a:ext cx="1245100" cy="915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551E962-8108-42AB-A81C-A58684532C51}"/>
                </a:ext>
              </a:extLst>
            </p:cNvPr>
            <p:cNvSpPr txBox="1"/>
            <p:nvPr/>
          </p:nvSpPr>
          <p:spPr>
            <a:xfrm rot="21599795">
              <a:off x="7162157" y="5271954"/>
              <a:ext cx="1133841" cy="5170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web:1114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0471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9" grpId="0" animBg="1"/>
      <p:bldP spid="30" grpId="0" animBg="1"/>
      <p:bldP spid="35" grpId="0" animBg="1"/>
      <p:bldP spid="38" grpId="0"/>
      <p:bldP spid="38" grpId="1"/>
      <p:bldP spid="31" grpId="0" animBg="1"/>
      <p:bldP spid="32" grpId="0" animBg="1"/>
      <p:bldP spid="33" grpId="0" animBg="1"/>
      <p:bldP spid="34" grpId="0" animBg="1"/>
      <p:bldP spid="36" grpId="0" animBg="1"/>
      <p:bldP spid="39" grpId="0" animBg="1"/>
      <p:bldP spid="40" grpId="0" animBg="1"/>
      <p:bldP spid="41" grpId="0" animBg="1"/>
      <p:bldP spid="4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79C4D-F36F-4F58-A496-7A0B5112A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83" y="295730"/>
            <a:ext cx="9828404" cy="917444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Authenticating with ACR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60323-21ED-4F6B-82BA-10ADC028A9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546" y="1211612"/>
            <a:ext cx="11887100" cy="4460570"/>
          </a:xfrm>
        </p:spPr>
        <p:txBody>
          <a:bodyPr/>
          <a:lstStyle/>
          <a:p>
            <a:r>
              <a:rPr lang="en-US" dirty="0"/>
              <a:t>Using familiar docker CLIs</a:t>
            </a:r>
          </a:p>
          <a:p>
            <a:r>
              <a:rPr lang="en-US" dirty="0"/>
              <a:t>Individual Identity, using Azure Active Directory Identity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Server/Headless identity using AAD Service Principals</a:t>
            </a:r>
          </a:p>
          <a:p>
            <a:pPr lvl="1"/>
            <a:r>
              <a:rPr lang="en-US" sz="2000" dirty="0"/>
              <a:t>Provision Service Principals, with scoped access control</a:t>
            </a:r>
          </a:p>
          <a:p>
            <a:pPr lvl="2"/>
            <a:r>
              <a:rPr lang="en-US" sz="1800" dirty="0"/>
              <a:t>Contributor – Push/Pull</a:t>
            </a:r>
          </a:p>
          <a:p>
            <a:pPr lvl="2"/>
            <a:r>
              <a:rPr lang="en-US" sz="1800" dirty="0"/>
              <a:t>Reader – Pull Only</a:t>
            </a:r>
          </a:p>
          <a:p>
            <a:pPr lvl="2"/>
            <a:r>
              <a:rPr lang="en-US" sz="1800" dirty="0" err="1"/>
              <a:t>Eg</a:t>
            </a:r>
            <a:r>
              <a:rPr lang="en-US" sz="1800" dirty="0"/>
              <a:t>: assign the Kubernetes created principal, desired access to each registry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1ABCF5-1FAF-423F-9761-B7888C22CE6D}"/>
              </a:ext>
            </a:extLst>
          </p:cNvPr>
          <p:cNvSpPr/>
          <p:nvPr/>
        </p:nvSpPr>
        <p:spPr>
          <a:xfrm>
            <a:off x="961183" y="2481783"/>
            <a:ext cx="7983991" cy="1224224"/>
          </a:xfrm>
          <a:prstGeom prst="rect">
            <a:avLst/>
          </a:prstGeom>
          <a:solidFill>
            <a:srgbClr val="3A3FFC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2F2F2"/>
                </a:solidFill>
                <a:latin typeface="Consolas" panose="020B0609020204030204" pitchFamily="49" charset="0"/>
              </a:rPr>
              <a:t>az login</a:t>
            </a:r>
          </a:p>
          <a:p>
            <a:r>
              <a:rPr lang="en-US" sz="2400" b="1" dirty="0">
                <a:solidFill>
                  <a:srgbClr val="F2F2F2"/>
                </a:solidFill>
                <a:latin typeface="Consolas" panose="020B0609020204030204" pitchFamily="49" charset="0"/>
              </a:rPr>
              <a:t>az acr login --name [</a:t>
            </a:r>
            <a:r>
              <a:rPr lang="en-US" sz="2400" b="1" dirty="0" err="1">
                <a:solidFill>
                  <a:srgbClr val="F2F2F2"/>
                </a:solidFill>
                <a:latin typeface="Consolas" panose="020B0609020204030204" pitchFamily="49" charset="0"/>
              </a:rPr>
              <a:t>registryName</a:t>
            </a:r>
            <a:r>
              <a:rPr lang="en-US" sz="2400" b="1" dirty="0">
                <a:solidFill>
                  <a:srgbClr val="F2F2F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2400" b="1" dirty="0">
                <a:solidFill>
                  <a:srgbClr val="F2F2F2"/>
                </a:solidFill>
                <a:latin typeface="Consolas" panose="020B0609020204030204" pitchFamily="49" charset="0"/>
              </a:rPr>
              <a:t>docker push / pull</a:t>
            </a:r>
          </a:p>
        </p:txBody>
      </p:sp>
    </p:spTree>
    <p:extLst>
      <p:ext uri="{BB962C8B-B14F-4D97-AF65-F5344CB8AC3E}">
        <p14:creationId xmlns:p14="http://schemas.microsoft.com/office/powerpoint/2010/main" val="278130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AF6C3-483D-4342-A2AC-B27414CE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4F51-0840-46CE-81A1-D30203B300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546" y="1211286"/>
            <a:ext cx="11887100" cy="68686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ECB63-A7B6-42F4-8001-234D0E5AC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82" y="497"/>
            <a:ext cx="9835527" cy="6993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DB30B8-35C9-4C46-BE51-87C04A54228C}"/>
              </a:ext>
            </a:extLst>
          </p:cNvPr>
          <p:cNvSpPr txBox="1"/>
          <p:nvPr/>
        </p:nvSpPr>
        <p:spPr>
          <a:xfrm>
            <a:off x="2631377" y="4716289"/>
            <a:ext cx="6710617" cy="1864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54" tIns="146283" rIns="182854" bIns="146283" rtlCol="0">
            <a:spAutoFit/>
          </a:bodyPr>
          <a:lstStyle/>
          <a:p>
            <a:pPr marL="1715758" indent="-1715758">
              <a:lnSpc>
                <a:spcPct val="90000"/>
              </a:lnSpc>
              <a:spcAft>
                <a:spcPts val="600"/>
              </a:spcAft>
              <a:tabLst>
                <a:tab pos="1490377" algn="l"/>
              </a:tabLs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Owner 	– Push, Pull, 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ARM Resource Management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eg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IAM configuration</a:t>
            </a:r>
          </a:p>
          <a:p>
            <a:pPr marL="1715758" indent="-1715758">
              <a:lnSpc>
                <a:spcPct val="90000"/>
              </a:lnSpc>
              <a:spcAft>
                <a:spcPts val="600"/>
              </a:spcAft>
              <a:tabLst>
                <a:tab pos="1490377" algn="l"/>
              </a:tabLs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Contributor	– Push, Pull</a:t>
            </a:r>
          </a:p>
          <a:p>
            <a:pPr marL="1715758" indent="-1715758">
              <a:lnSpc>
                <a:spcPct val="90000"/>
              </a:lnSpc>
              <a:spcAft>
                <a:spcPts val="600"/>
              </a:spcAft>
              <a:tabLst>
                <a:tab pos="1490377" algn="l"/>
              </a:tabLs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Reader	– Pull Only</a:t>
            </a:r>
          </a:p>
        </p:txBody>
      </p:sp>
    </p:spTree>
    <p:extLst>
      <p:ext uri="{BB962C8B-B14F-4D97-AF65-F5344CB8AC3E}">
        <p14:creationId xmlns:p14="http://schemas.microsoft.com/office/powerpoint/2010/main" val="15612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DC4FDA-4182-4F46-896B-3AA069E8B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Security</a:t>
            </a:r>
          </a:p>
        </p:txBody>
      </p:sp>
    </p:spTree>
    <p:extLst>
      <p:ext uri="{BB962C8B-B14F-4D97-AF65-F5344CB8AC3E}">
        <p14:creationId xmlns:p14="http://schemas.microsoft.com/office/powerpoint/2010/main" val="393517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F3BE66-B261-4299-BBE3-AE7ECDA7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 Geo-replication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5B65E76-DBA5-4A1A-A2F5-988C7B512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237" y="144462"/>
            <a:ext cx="2057400" cy="205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F92B5-BFB5-4DE7-9E77-C6F9D7DE2848}"/>
              </a:ext>
            </a:extLst>
          </p:cNvPr>
          <p:cNvSpPr txBox="1"/>
          <p:nvPr/>
        </p:nvSpPr>
        <p:spPr>
          <a:xfrm>
            <a:off x="7426889" y="3171255"/>
            <a:ext cx="4734948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Mange your global/local deployments as one resource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B572D2-DFC9-4E95-A9DB-18AD3E310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2961" y="373062"/>
            <a:ext cx="1803640" cy="1803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B7EF78-74A0-4815-AFF5-90C6C961B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51" y="3322437"/>
            <a:ext cx="7095886" cy="367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4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3141D4A-8F2E-4018-81CB-854996928A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8022" b="36775"/>
          <a:stretch/>
        </p:blipFill>
        <p:spPr>
          <a:xfrm>
            <a:off x="0" y="-617538"/>
            <a:ext cx="12436475" cy="76120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92A098-D7E5-4B3D-B18E-6D5C6D87A1C6}"/>
              </a:ext>
            </a:extLst>
          </p:cNvPr>
          <p:cNvSpPr/>
          <p:nvPr/>
        </p:nvSpPr>
        <p:spPr bwMode="auto">
          <a:xfrm>
            <a:off x="126506" y="496482"/>
            <a:ext cx="6308468" cy="2005036"/>
          </a:xfrm>
          <a:prstGeom prst="rect">
            <a:avLst/>
          </a:prstGeom>
          <a:solidFill>
            <a:srgbClr val="0000FF">
              <a:alpha val="30196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8795287-D7DA-496B-94F1-833F3F65F26C}"/>
              </a:ext>
            </a:extLst>
          </p:cNvPr>
          <p:cNvGrpSpPr/>
          <p:nvPr/>
        </p:nvGrpSpPr>
        <p:grpSpPr>
          <a:xfrm>
            <a:off x="4974694" y="4400507"/>
            <a:ext cx="1288093" cy="239344"/>
            <a:chOff x="2916236" y="2735644"/>
            <a:chExt cx="782639" cy="14542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21D5B39-B89E-405C-9696-34B591B65295}"/>
                </a:ext>
              </a:extLst>
            </p:cNvPr>
            <p:cNvSpPr/>
            <p:nvPr/>
          </p:nvSpPr>
          <p:spPr bwMode="auto">
            <a:xfrm>
              <a:off x="2916236" y="2754380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1A0C9B-FDA1-499C-A9BC-4B753DCDA6CB}"/>
                </a:ext>
              </a:extLst>
            </p:cNvPr>
            <p:cNvSpPr txBox="1"/>
            <p:nvPr/>
          </p:nvSpPr>
          <p:spPr>
            <a:xfrm>
              <a:off x="3187699" y="2735644"/>
              <a:ext cx="511176" cy="1454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50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East US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280592-7955-43F2-BB90-08137FF07F6D}"/>
                </a:ext>
              </a:extLst>
            </p:cNvPr>
            <p:cNvCxnSpPr>
              <a:cxnSpLocks/>
            </p:cNvCxnSpPr>
            <p:nvPr/>
          </p:nvCxnSpPr>
          <p:spPr>
            <a:xfrm>
              <a:off x="3024188" y="2808356"/>
              <a:ext cx="146049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8A5F94-EAD3-411A-A7FB-316380EE9DAB}"/>
              </a:ext>
            </a:extLst>
          </p:cNvPr>
          <p:cNvGrpSpPr/>
          <p:nvPr/>
        </p:nvGrpSpPr>
        <p:grpSpPr>
          <a:xfrm>
            <a:off x="1759694" y="4232149"/>
            <a:ext cx="1177052" cy="239344"/>
            <a:chOff x="962818" y="2633350"/>
            <a:chExt cx="715171" cy="14542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4141661-F90A-4110-BCED-CA743FBCFA80}"/>
                </a:ext>
              </a:extLst>
            </p:cNvPr>
            <p:cNvSpPr/>
            <p:nvPr/>
          </p:nvSpPr>
          <p:spPr bwMode="auto">
            <a:xfrm>
              <a:off x="1570037" y="2652086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8B6A31-C4F4-4720-8C0A-D7166416D78B}"/>
                </a:ext>
              </a:extLst>
            </p:cNvPr>
            <p:cNvSpPr txBox="1"/>
            <p:nvPr/>
          </p:nvSpPr>
          <p:spPr>
            <a:xfrm>
              <a:off x="962818" y="2633350"/>
              <a:ext cx="511176" cy="1454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50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West US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297588-F525-4E2C-B576-BF9725AD819D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1417637" y="2706062"/>
              <a:ext cx="152400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D25872B-5ED9-438B-A4F7-E4C058F0D825}"/>
              </a:ext>
            </a:extLst>
          </p:cNvPr>
          <p:cNvGrpSpPr/>
          <p:nvPr/>
        </p:nvGrpSpPr>
        <p:grpSpPr>
          <a:xfrm>
            <a:off x="9669824" y="3354775"/>
            <a:ext cx="1609467" cy="239344"/>
            <a:chOff x="5768973" y="2100262"/>
            <a:chExt cx="977904" cy="14542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B3DB141-364C-4536-BDEE-008873DD3A89}"/>
                </a:ext>
              </a:extLst>
            </p:cNvPr>
            <p:cNvSpPr/>
            <p:nvPr/>
          </p:nvSpPr>
          <p:spPr bwMode="auto">
            <a:xfrm>
              <a:off x="5768973" y="2118998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58A754-40C5-4AFC-B169-CA11124A724E}"/>
                </a:ext>
              </a:extLst>
            </p:cNvPr>
            <p:cNvSpPr txBox="1"/>
            <p:nvPr/>
          </p:nvSpPr>
          <p:spPr>
            <a:xfrm>
              <a:off x="5984877" y="2100262"/>
              <a:ext cx="762000" cy="1454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50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West Europe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D0116-3809-40D0-AA6A-5245E686E0A5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5876925" y="2172974"/>
              <a:ext cx="112712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2069544-19EB-4533-BEA7-E898E124D2ED}"/>
              </a:ext>
            </a:extLst>
          </p:cNvPr>
          <p:cNvGrpSpPr/>
          <p:nvPr/>
        </p:nvGrpSpPr>
        <p:grpSpPr>
          <a:xfrm>
            <a:off x="4486107" y="3725406"/>
            <a:ext cx="2035343" cy="239344"/>
            <a:chOff x="2619373" y="2325456"/>
            <a:chExt cx="1236664" cy="145424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8848061-DA25-423D-8FDA-6B325118BBF7}"/>
                </a:ext>
              </a:extLst>
            </p:cNvPr>
            <p:cNvSpPr/>
            <p:nvPr/>
          </p:nvSpPr>
          <p:spPr bwMode="auto">
            <a:xfrm>
              <a:off x="2619373" y="2344192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4BD568-2CE4-43AD-9D87-6A183B7ECC8B}"/>
                </a:ext>
              </a:extLst>
            </p:cNvPr>
            <p:cNvSpPr txBox="1"/>
            <p:nvPr/>
          </p:nvSpPr>
          <p:spPr>
            <a:xfrm>
              <a:off x="2890835" y="2325456"/>
              <a:ext cx="965202" cy="1454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50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Canada Central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938A9B7-DEDC-45E6-867F-445FFA1D98D5}"/>
                </a:ext>
              </a:extLst>
            </p:cNvPr>
            <p:cNvCxnSpPr>
              <a:cxnSpLocks/>
            </p:cNvCxnSpPr>
            <p:nvPr/>
          </p:nvCxnSpPr>
          <p:spPr>
            <a:xfrm>
              <a:off x="2727325" y="2398168"/>
              <a:ext cx="146049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1CFFCDF-1821-4DEE-B835-1145B554C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9690" y="4221248"/>
            <a:ext cx="433776" cy="43377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5598D652-88CD-4ED4-B255-5B4BB009A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2080" y="3916150"/>
            <a:ext cx="444182" cy="33796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E10AB66D-F422-4D18-AFA1-16385765D0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1288" t="39542" r="41720" b="39347"/>
          <a:stretch/>
        </p:blipFill>
        <p:spPr>
          <a:xfrm>
            <a:off x="2508250" y="4480363"/>
            <a:ext cx="383306" cy="36855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4880B679-F5A3-4D9A-8E6A-7FDFADFFB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0750" y="3135503"/>
            <a:ext cx="444182" cy="33796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1E19A5E7-0F5F-48FF-8521-AD7FD769A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7020" y="4135558"/>
            <a:ext cx="444182" cy="337965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CA0132B4-2062-40B6-9D08-C9571D364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4929" y="3103133"/>
            <a:ext cx="444182" cy="33796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C4051BC-8860-4E0B-847C-7CBDD37947A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0570" t="32196" r="39199" b="34396"/>
          <a:stretch/>
        </p:blipFill>
        <p:spPr>
          <a:xfrm>
            <a:off x="4731100" y="3351766"/>
            <a:ext cx="124545" cy="15966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26F24BF-D9EC-4CAB-893E-CDA37513F5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0570" t="32196" r="39199" b="34396"/>
          <a:stretch/>
        </p:blipFill>
        <p:spPr>
          <a:xfrm>
            <a:off x="3141292" y="4131736"/>
            <a:ext cx="124545" cy="1596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5168BDD-9193-448E-B051-FD7821C28A8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0570" t="32196" r="39199" b="34396"/>
          <a:stretch/>
        </p:blipFill>
        <p:spPr>
          <a:xfrm>
            <a:off x="4841083" y="4357962"/>
            <a:ext cx="124545" cy="15966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78734062-2B48-4152-91CA-7E80AA95F1D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0570" t="32196" r="39199" b="34396"/>
          <a:stretch/>
        </p:blipFill>
        <p:spPr>
          <a:xfrm>
            <a:off x="9534960" y="3319395"/>
            <a:ext cx="124545" cy="159664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9F79E98-DDAA-4E0C-A6B8-A33B9BFB15EF}"/>
              </a:ext>
            </a:extLst>
          </p:cNvPr>
          <p:cNvCxnSpPr>
            <a:cxnSpLocks/>
          </p:cNvCxnSpPr>
          <p:nvPr/>
        </p:nvCxnSpPr>
        <p:spPr>
          <a:xfrm flipV="1">
            <a:off x="2891556" y="4504563"/>
            <a:ext cx="134556" cy="160078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F96E7D-7277-49A2-8827-E31324EA3587}"/>
              </a:ext>
            </a:extLst>
          </p:cNvPr>
          <p:cNvCxnSpPr>
            <a:cxnSpLocks/>
          </p:cNvCxnSpPr>
          <p:nvPr/>
        </p:nvCxnSpPr>
        <p:spPr>
          <a:xfrm flipV="1">
            <a:off x="3373466" y="3319395"/>
            <a:ext cx="1244571" cy="1111948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B7D906-F0F2-4FCC-8F2F-5507126710C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3373466" y="3473468"/>
            <a:ext cx="1244571" cy="964668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0FCCA70-4EF3-4340-98A8-1CDBD9C6656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3373466" y="3385611"/>
            <a:ext cx="1066454" cy="105252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8C38341-5440-4D5E-B32D-7D0409EEE0BF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3373466" y="3304486"/>
            <a:ext cx="957284" cy="1133652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569571C3-8104-4475-8D08-0F1950375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540" y="3408231"/>
            <a:ext cx="433776" cy="433776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2956782-1EA0-4414-B683-AD25B92D00D5}"/>
              </a:ext>
            </a:extLst>
          </p:cNvPr>
          <p:cNvCxnSpPr>
            <a:cxnSpLocks/>
            <a:stCxn id="54" idx="3"/>
            <a:endCxn id="65" idx="2"/>
          </p:cNvCxnSpPr>
          <p:nvPr/>
        </p:nvCxnSpPr>
        <p:spPr>
          <a:xfrm flipV="1">
            <a:off x="2891556" y="3842007"/>
            <a:ext cx="6667872" cy="822634"/>
          </a:xfrm>
          <a:prstGeom prst="bentConnector2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72CE9E-632E-44D9-BEF5-BF723C24EF85}"/>
              </a:ext>
            </a:extLst>
          </p:cNvPr>
          <p:cNvCxnSpPr>
            <a:cxnSpLocks/>
          </p:cNvCxnSpPr>
          <p:nvPr/>
        </p:nvCxnSpPr>
        <p:spPr>
          <a:xfrm flipV="1">
            <a:off x="3373466" y="4221248"/>
            <a:ext cx="1168371" cy="216888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8AAF718-F753-4B92-8B87-3608479CF679}"/>
              </a:ext>
            </a:extLst>
          </p:cNvPr>
          <p:cNvCxnSpPr>
            <a:cxnSpLocks/>
          </p:cNvCxnSpPr>
          <p:nvPr/>
        </p:nvCxnSpPr>
        <p:spPr>
          <a:xfrm flipV="1">
            <a:off x="3373466" y="4291400"/>
            <a:ext cx="1290312" cy="139943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BCFC96C-1D53-4D84-8FAF-0F8AF636F74F}"/>
              </a:ext>
            </a:extLst>
          </p:cNvPr>
          <p:cNvCxnSpPr>
            <a:cxnSpLocks/>
          </p:cNvCxnSpPr>
          <p:nvPr/>
        </p:nvCxnSpPr>
        <p:spPr>
          <a:xfrm flipV="1">
            <a:off x="3373466" y="4351821"/>
            <a:ext cx="1357634" cy="79522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59B45F2-2024-4B2D-A389-7F8C3B8ED178}"/>
              </a:ext>
            </a:extLst>
          </p:cNvPr>
          <p:cNvCxnSpPr>
            <a:cxnSpLocks/>
          </p:cNvCxnSpPr>
          <p:nvPr/>
        </p:nvCxnSpPr>
        <p:spPr>
          <a:xfrm flipV="1">
            <a:off x="3373466" y="4431343"/>
            <a:ext cx="1168371" cy="6793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474DB93-0BDA-464E-84DF-AAFD4EBBA987}"/>
              </a:ext>
            </a:extLst>
          </p:cNvPr>
          <p:cNvCxnSpPr>
            <a:cxnSpLocks/>
          </p:cNvCxnSpPr>
          <p:nvPr/>
        </p:nvCxnSpPr>
        <p:spPr>
          <a:xfrm flipH="1" flipV="1">
            <a:off x="2883694" y="4012406"/>
            <a:ext cx="210343" cy="27899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DDEA400-6891-4465-8CFD-BC0921BDDC89}"/>
              </a:ext>
            </a:extLst>
          </p:cNvPr>
          <p:cNvCxnSpPr>
            <a:cxnSpLocks/>
          </p:cNvCxnSpPr>
          <p:nvPr/>
        </p:nvCxnSpPr>
        <p:spPr>
          <a:xfrm flipH="1" flipV="1">
            <a:off x="3017044" y="4002881"/>
            <a:ext cx="76994" cy="288519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76B039-4DFA-402E-B343-C50C4A366F18}"/>
              </a:ext>
            </a:extLst>
          </p:cNvPr>
          <p:cNvCxnSpPr>
            <a:cxnSpLocks/>
          </p:cNvCxnSpPr>
          <p:nvPr/>
        </p:nvCxnSpPr>
        <p:spPr>
          <a:xfrm flipV="1">
            <a:off x="3094037" y="4074319"/>
            <a:ext cx="30163" cy="21708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F59A7B1-9826-4B0A-9AA0-BC41A1E3DF0C}"/>
              </a:ext>
            </a:extLst>
          </p:cNvPr>
          <p:cNvCxnSpPr>
            <a:cxnSpLocks/>
          </p:cNvCxnSpPr>
          <p:nvPr/>
        </p:nvCxnSpPr>
        <p:spPr>
          <a:xfrm flipH="1" flipV="1">
            <a:off x="2817019" y="4129088"/>
            <a:ext cx="279399" cy="16498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E676BEA-4668-4337-9B45-A4345531B93C}"/>
              </a:ext>
            </a:extLst>
          </p:cNvPr>
          <p:cNvCxnSpPr>
            <a:cxnSpLocks/>
          </p:cNvCxnSpPr>
          <p:nvPr/>
        </p:nvCxnSpPr>
        <p:spPr>
          <a:xfrm flipH="1" flipV="1">
            <a:off x="9285287" y="3227387"/>
            <a:ext cx="210343" cy="27899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4D699-D486-4361-AFBE-959FDBE72AA3}"/>
              </a:ext>
            </a:extLst>
          </p:cNvPr>
          <p:cNvCxnSpPr>
            <a:cxnSpLocks/>
          </p:cNvCxnSpPr>
          <p:nvPr/>
        </p:nvCxnSpPr>
        <p:spPr>
          <a:xfrm flipH="1" flipV="1">
            <a:off x="9418637" y="3217862"/>
            <a:ext cx="76994" cy="288519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0432C82-30B5-4BE2-A1E1-6424F6C124A4}"/>
              </a:ext>
            </a:extLst>
          </p:cNvPr>
          <p:cNvCxnSpPr>
            <a:cxnSpLocks/>
          </p:cNvCxnSpPr>
          <p:nvPr/>
        </p:nvCxnSpPr>
        <p:spPr>
          <a:xfrm flipV="1">
            <a:off x="9495630" y="3289300"/>
            <a:ext cx="30163" cy="21708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4E5FAD9-34D4-4910-96E9-F572C8A35049}"/>
              </a:ext>
            </a:extLst>
          </p:cNvPr>
          <p:cNvCxnSpPr>
            <a:cxnSpLocks/>
          </p:cNvCxnSpPr>
          <p:nvPr/>
        </p:nvCxnSpPr>
        <p:spPr>
          <a:xfrm flipH="1" flipV="1">
            <a:off x="9218612" y="3344069"/>
            <a:ext cx="279399" cy="16498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447203-D0AC-4AD3-B30E-8D797A4D32D8}"/>
              </a:ext>
            </a:extLst>
          </p:cNvPr>
          <p:cNvSpPr txBox="1"/>
          <p:nvPr/>
        </p:nvSpPr>
        <p:spPr>
          <a:xfrm>
            <a:off x="96700" y="482867"/>
            <a:ext cx="6338274" cy="20097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Push Built Images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push contoso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westus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.azurecr.io/web:1234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push contoso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westeurope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.azurecr.io/web:1234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Nodes Pull Images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pull contoso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westus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.azurecr.io/web:1234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pull contoso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westeurope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.azurecr.io/web:1234</a:t>
            </a:r>
            <a:endParaRPr lang="en-US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9FEF9C9-320D-4B21-90AA-66E0BDF1D126}"/>
              </a:ext>
            </a:extLst>
          </p:cNvPr>
          <p:cNvSpPr/>
          <p:nvPr/>
        </p:nvSpPr>
        <p:spPr bwMode="auto">
          <a:xfrm>
            <a:off x="7513636" y="2125662"/>
            <a:ext cx="1704975" cy="787400"/>
          </a:xfrm>
          <a:prstGeom prst="wedgeRoundRectCallout">
            <a:avLst>
              <a:gd name="adj1" fmla="val 46337"/>
              <a:gd name="adj2" fmla="val 84079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Pulls are local, network-close, fast, reliable</a:t>
            </a:r>
          </a:p>
        </p:txBody>
      </p:sp>
      <p:sp>
        <p:nvSpPr>
          <p:cNvPr id="58" name="Speech Bubble: Rectangle with Corners Rounded 57">
            <a:extLst>
              <a:ext uri="{FF2B5EF4-FFF2-40B4-BE49-F238E27FC236}">
                <a16:creationId xmlns:a16="http://schemas.microsoft.com/office/drawing/2014/main" id="{16CB7A06-2C12-4BD4-9FA1-830F28CD489A}"/>
              </a:ext>
            </a:extLst>
          </p:cNvPr>
          <p:cNvSpPr/>
          <p:nvPr/>
        </p:nvSpPr>
        <p:spPr bwMode="auto">
          <a:xfrm>
            <a:off x="5896584" y="3258950"/>
            <a:ext cx="2186338" cy="932912"/>
          </a:xfrm>
          <a:prstGeom prst="wedgeRoundRectCallout">
            <a:avLst>
              <a:gd name="adj1" fmla="val -95022"/>
              <a:gd name="adj2" fmla="val -32081"/>
              <a:gd name="adj3" fmla="val 16667"/>
            </a:avLst>
          </a:prstGeom>
          <a:solidFill>
            <a:srgbClr val="BA181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Pulls are remote, across the public internet, slower, less reliable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Have network egress fees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80105A08-D3B0-46FE-A675-79FA2740D02F}"/>
              </a:ext>
            </a:extLst>
          </p:cNvPr>
          <p:cNvSpPr/>
          <p:nvPr/>
        </p:nvSpPr>
        <p:spPr bwMode="auto">
          <a:xfrm>
            <a:off x="5917822" y="3262221"/>
            <a:ext cx="2186338" cy="932912"/>
          </a:xfrm>
          <a:prstGeom prst="wedgeRoundRectCallout">
            <a:avLst>
              <a:gd name="adj1" fmla="val -96729"/>
              <a:gd name="adj2" fmla="val 59934"/>
              <a:gd name="adj3" fmla="val 16667"/>
            </a:avLst>
          </a:prstGeom>
          <a:solidFill>
            <a:srgbClr val="BA181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Pulls are remote, across the public internet, slower, less reliable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Have network egress fees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2555ACC0-6F30-4E6F-B5DF-CDA80EA4F13B}"/>
              </a:ext>
            </a:extLst>
          </p:cNvPr>
          <p:cNvSpPr/>
          <p:nvPr/>
        </p:nvSpPr>
        <p:spPr bwMode="auto">
          <a:xfrm>
            <a:off x="3798032" y="4816816"/>
            <a:ext cx="2464755" cy="932912"/>
          </a:xfrm>
          <a:prstGeom prst="wedgeRoundRectCallout">
            <a:avLst>
              <a:gd name="adj1" fmla="val -90327"/>
              <a:gd name="adj2" fmla="val -64086"/>
              <a:gd name="adj3" fmla="val 16667"/>
            </a:avLst>
          </a:prstGeom>
          <a:solidFill>
            <a:srgbClr val="BA181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Developers must push images to n registries, requiring separate management and configuration</a:t>
            </a:r>
          </a:p>
        </p:txBody>
      </p:sp>
      <p:sp>
        <p:nvSpPr>
          <p:cNvPr id="4" name="Arrow: Bent-Up 3">
            <a:extLst>
              <a:ext uri="{FF2B5EF4-FFF2-40B4-BE49-F238E27FC236}">
                <a16:creationId xmlns:a16="http://schemas.microsoft.com/office/drawing/2014/main" id="{D4FAF650-E616-458A-9DD9-103BEEB5E0A1}"/>
              </a:ext>
            </a:extLst>
          </p:cNvPr>
          <p:cNvSpPr/>
          <p:nvPr/>
        </p:nvSpPr>
        <p:spPr bwMode="auto">
          <a:xfrm rot="10800000">
            <a:off x="2819553" y="2362906"/>
            <a:ext cx="4922684" cy="1539675"/>
          </a:xfrm>
          <a:custGeom>
            <a:avLst/>
            <a:gdLst>
              <a:gd name="connsiteX0" fmla="*/ 0 w 4922684"/>
              <a:gd name="connsiteY0" fmla="*/ 1138029 h 1249744"/>
              <a:gd name="connsiteX1" fmla="*/ 4699348 w 4922684"/>
              <a:gd name="connsiteY1" fmla="*/ 1138029 h 1249744"/>
              <a:gd name="connsiteX2" fmla="*/ 4699348 w 4922684"/>
              <a:gd name="connsiteY2" fmla="*/ 156318 h 1249744"/>
              <a:gd name="connsiteX3" fmla="*/ 4587728 w 4922684"/>
              <a:gd name="connsiteY3" fmla="*/ 156318 h 1249744"/>
              <a:gd name="connsiteX4" fmla="*/ 4755206 w 4922684"/>
              <a:gd name="connsiteY4" fmla="*/ 0 h 1249744"/>
              <a:gd name="connsiteX5" fmla="*/ 4922684 w 4922684"/>
              <a:gd name="connsiteY5" fmla="*/ 156318 h 1249744"/>
              <a:gd name="connsiteX6" fmla="*/ 4811063 w 4922684"/>
              <a:gd name="connsiteY6" fmla="*/ 156318 h 1249744"/>
              <a:gd name="connsiteX7" fmla="*/ 4811063 w 4922684"/>
              <a:gd name="connsiteY7" fmla="*/ 1249744 h 1249744"/>
              <a:gd name="connsiteX8" fmla="*/ 0 w 4922684"/>
              <a:gd name="connsiteY8" fmla="*/ 1249744 h 1249744"/>
              <a:gd name="connsiteX9" fmla="*/ 0 w 4922684"/>
              <a:gd name="connsiteY9" fmla="*/ 1138029 h 1249744"/>
              <a:gd name="connsiteX0" fmla="*/ 0 w 4922684"/>
              <a:gd name="connsiteY0" fmla="*/ 1138029 h 1539675"/>
              <a:gd name="connsiteX1" fmla="*/ 4699348 w 4922684"/>
              <a:gd name="connsiteY1" fmla="*/ 1138029 h 1539675"/>
              <a:gd name="connsiteX2" fmla="*/ 4699348 w 4922684"/>
              <a:gd name="connsiteY2" fmla="*/ 156318 h 1539675"/>
              <a:gd name="connsiteX3" fmla="*/ 4587728 w 4922684"/>
              <a:gd name="connsiteY3" fmla="*/ 156318 h 1539675"/>
              <a:gd name="connsiteX4" fmla="*/ 4755206 w 4922684"/>
              <a:gd name="connsiteY4" fmla="*/ 0 h 1539675"/>
              <a:gd name="connsiteX5" fmla="*/ 4922684 w 4922684"/>
              <a:gd name="connsiteY5" fmla="*/ 156318 h 1539675"/>
              <a:gd name="connsiteX6" fmla="*/ 4811063 w 4922684"/>
              <a:gd name="connsiteY6" fmla="*/ 156318 h 1539675"/>
              <a:gd name="connsiteX7" fmla="*/ 4811063 w 4922684"/>
              <a:gd name="connsiteY7" fmla="*/ 1249744 h 1539675"/>
              <a:gd name="connsiteX8" fmla="*/ 11151 w 4922684"/>
              <a:gd name="connsiteY8" fmla="*/ 1539675 h 1539675"/>
              <a:gd name="connsiteX9" fmla="*/ 0 w 4922684"/>
              <a:gd name="connsiteY9" fmla="*/ 1138029 h 1539675"/>
              <a:gd name="connsiteX0" fmla="*/ 0 w 4922684"/>
              <a:gd name="connsiteY0" fmla="*/ 1138029 h 1539675"/>
              <a:gd name="connsiteX1" fmla="*/ 4532080 w 4922684"/>
              <a:gd name="connsiteY1" fmla="*/ 970761 h 1539675"/>
              <a:gd name="connsiteX2" fmla="*/ 4699348 w 4922684"/>
              <a:gd name="connsiteY2" fmla="*/ 156318 h 1539675"/>
              <a:gd name="connsiteX3" fmla="*/ 4587728 w 4922684"/>
              <a:gd name="connsiteY3" fmla="*/ 156318 h 1539675"/>
              <a:gd name="connsiteX4" fmla="*/ 4755206 w 4922684"/>
              <a:gd name="connsiteY4" fmla="*/ 0 h 1539675"/>
              <a:gd name="connsiteX5" fmla="*/ 4922684 w 4922684"/>
              <a:gd name="connsiteY5" fmla="*/ 156318 h 1539675"/>
              <a:gd name="connsiteX6" fmla="*/ 4811063 w 4922684"/>
              <a:gd name="connsiteY6" fmla="*/ 156318 h 1539675"/>
              <a:gd name="connsiteX7" fmla="*/ 4811063 w 4922684"/>
              <a:gd name="connsiteY7" fmla="*/ 1249744 h 1539675"/>
              <a:gd name="connsiteX8" fmla="*/ 11151 w 4922684"/>
              <a:gd name="connsiteY8" fmla="*/ 1539675 h 1539675"/>
              <a:gd name="connsiteX9" fmla="*/ 0 w 4922684"/>
              <a:gd name="connsiteY9" fmla="*/ 1138029 h 1539675"/>
              <a:gd name="connsiteX0" fmla="*/ 0 w 4922684"/>
              <a:gd name="connsiteY0" fmla="*/ 1138029 h 1539675"/>
              <a:gd name="connsiteX1" fmla="*/ 4532080 w 4922684"/>
              <a:gd name="connsiteY1" fmla="*/ 970761 h 1539675"/>
              <a:gd name="connsiteX2" fmla="*/ 4699348 w 4922684"/>
              <a:gd name="connsiteY2" fmla="*/ 156318 h 1539675"/>
              <a:gd name="connsiteX3" fmla="*/ 4587728 w 4922684"/>
              <a:gd name="connsiteY3" fmla="*/ 156318 h 1539675"/>
              <a:gd name="connsiteX4" fmla="*/ 4755206 w 4922684"/>
              <a:gd name="connsiteY4" fmla="*/ 0 h 1539675"/>
              <a:gd name="connsiteX5" fmla="*/ 4922684 w 4922684"/>
              <a:gd name="connsiteY5" fmla="*/ 156318 h 1539675"/>
              <a:gd name="connsiteX6" fmla="*/ 4811063 w 4922684"/>
              <a:gd name="connsiteY6" fmla="*/ 156318 h 1539675"/>
              <a:gd name="connsiteX7" fmla="*/ 4632643 w 4922684"/>
              <a:gd name="connsiteY7" fmla="*/ 1104778 h 1539675"/>
              <a:gd name="connsiteX8" fmla="*/ 11151 w 4922684"/>
              <a:gd name="connsiteY8" fmla="*/ 1539675 h 1539675"/>
              <a:gd name="connsiteX9" fmla="*/ 0 w 4922684"/>
              <a:gd name="connsiteY9" fmla="*/ 1138029 h 1539675"/>
              <a:gd name="connsiteX0" fmla="*/ 0 w 4922684"/>
              <a:gd name="connsiteY0" fmla="*/ 1138029 h 1539675"/>
              <a:gd name="connsiteX1" fmla="*/ 4431719 w 4922684"/>
              <a:gd name="connsiteY1" fmla="*/ 926156 h 1539675"/>
              <a:gd name="connsiteX2" fmla="*/ 4699348 w 4922684"/>
              <a:gd name="connsiteY2" fmla="*/ 156318 h 1539675"/>
              <a:gd name="connsiteX3" fmla="*/ 4587728 w 4922684"/>
              <a:gd name="connsiteY3" fmla="*/ 156318 h 1539675"/>
              <a:gd name="connsiteX4" fmla="*/ 4755206 w 4922684"/>
              <a:gd name="connsiteY4" fmla="*/ 0 h 1539675"/>
              <a:gd name="connsiteX5" fmla="*/ 4922684 w 4922684"/>
              <a:gd name="connsiteY5" fmla="*/ 156318 h 1539675"/>
              <a:gd name="connsiteX6" fmla="*/ 4811063 w 4922684"/>
              <a:gd name="connsiteY6" fmla="*/ 156318 h 1539675"/>
              <a:gd name="connsiteX7" fmla="*/ 4632643 w 4922684"/>
              <a:gd name="connsiteY7" fmla="*/ 1104778 h 1539675"/>
              <a:gd name="connsiteX8" fmla="*/ 11151 w 4922684"/>
              <a:gd name="connsiteY8" fmla="*/ 1539675 h 1539675"/>
              <a:gd name="connsiteX9" fmla="*/ 0 w 4922684"/>
              <a:gd name="connsiteY9" fmla="*/ 1138029 h 153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22684" h="1539675">
                <a:moveTo>
                  <a:pt x="0" y="1138029"/>
                </a:moveTo>
                <a:lnTo>
                  <a:pt x="4431719" y="926156"/>
                </a:lnTo>
                <a:lnTo>
                  <a:pt x="4699348" y="156318"/>
                </a:lnTo>
                <a:lnTo>
                  <a:pt x="4587728" y="156318"/>
                </a:lnTo>
                <a:lnTo>
                  <a:pt x="4755206" y="0"/>
                </a:lnTo>
                <a:lnTo>
                  <a:pt x="4922684" y="156318"/>
                </a:lnTo>
                <a:lnTo>
                  <a:pt x="4811063" y="156318"/>
                </a:lnTo>
                <a:lnTo>
                  <a:pt x="4632643" y="1104778"/>
                </a:lnTo>
                <a:lnTo>
                  <a:pt x="11151" y="1539675"/>
                </a:lnTo>
                <a:lnTo>
                  <a:pt x="0" y="1138029"/>
                </a:lnTo>
                <a:close/>
              </a:path>
            </a:pathLst>
          </a:custGeom>
          <a:solidFill>
            <a:srgbClr val="00B29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4" name="Picture 4" descr="Image result for contoso logo">
            <a:extLst>
              <a:ext uri="{FF2B5EF4-FFF2-40B4-BE49-F238E27FC236}">
                <a16:creationId xmlns:a16="http://schemas.microsoft.com/office/drawing/2014/main" id="{BC7C39AC-1B78-4103-9590-FF7EC960F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437" y="-15469"/>
            <a:ext cx="208597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95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58" grpId="0" animBg="1"/>
      <p:bldP spid="59" grpId="0" animBg="1"/>
      <p:bldP spid="60" grpId="0" animBg="1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3141D4A-8F2E-4018-81CB-854996928A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8022" b="36775"/>
          <a:stretch/>
        </p:blipFill>
        <p:spPr>
          <a:xfrm>
            <a:off x="0" y="-617538"/>
            <a:ext cx="12436475" cy="7612063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3C2FE8A4-6AEB-4010-8074-C152DE24ED52}"/>
              </a:ext>
            </a:extLst>
          </p:cNvPr>
          <p:cNvSpPr/>
          <p:nvPr/>
        </p:nvSpPr>
        <p:spPr bwMode="auto">
          <a:xfrm>
            <a:off x="126506" y="496482"/>
            <a:ext cx="6308468" cy="2005036"/>
          </a:xfrm>
          <a:prstGeom prst="rect">
            <a:avLst/>
          </a:prstGeom>
          <a:solidFill>
            <a:srgbClr val="0000FF">
              <a:alpha val="30196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8795287-D7DA-496B-94F1-833F3F65F26C}"/>
              </a:ext>
            </a:extLst>
          </p:cNvPr>
          <p:cNvGrpSpPr/>
          <p:nvPr/>
        </p:nvGrpSpPr>
        <p:grpSpPr>
          <a:xfrm>
            <a:off x="4974694" y="4400507"/>
            <a:ext cx="1288093" cy="239344"/>
            <a:chOff x="2916236" y="2735644"/>
            <a:chExt cx="782639" cy="14542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21D5B39-B89E-405C-9696-34B591B65295}"/>
                </a:ext>
              </a:extLst>
            </p:cNvPr>
            <p:cNvSpPr/>
            <p:nvPr/>
          </p:nvSpPr>
          <p:spPr bwMode="auto">
            <a:xfrm>
              <a:off x="2916236" y="2754380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1A0C9B-FDA1-499C-A9BC-4B753DCDA6CB}"/>
                </a:ext>
              </a:extLst>
            </p:cNvPr>
            <p:cNvSpPr txBox="1"/>
            <p:nvPr/>
          </p:nvSpPr>
          <p:spPr>
            <a:xfrm>
              <a:off x="3187699" y="2735644"/>
              <a:ext cx="511176" cy="1454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50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East US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280592-7955-43F2-BB90-08137FF07F6D}"/>
                </a:ext>
              </a:extLst>
            </p:cNvPr>
            <p:cNvCxnSpPr>
              <a:cxnSpLocks/>
            </p:cNvCxnSpPr>
            <p:nvPr/>
          </p:nvCxnSpPr>
          <p:spPr>
            <a:xfrm>
              <a:off x="3024188" y="2808356"/>
              <a:ext cx="146049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8A5F94-EAD3-411A-A7FB-316380EE9DAB}"/>
              </a:ext>
            </a:extLst>
          </p:cNvPr>
          <p:cNvGrpSpPr/>
          <p:nvPr/>
        </p:nvGrpSpPr>
        <p:grpSpPr>
          <a:xfrm>
            <a:off x="1759694" y="4232149"/>
            <a:ext cx="1177052" cy="239344"/>
            <a:chOff x="962818" y="2633350"/>
            <a:chExt cx="715171" cy="14542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4141661-F90A-4110-BCED-CA743FBCFA80}"/>
                </a:ext>
              </a:extLst>
            </p:cNvPr>
            <p:cNvSpPr/>
            <p:nvPr/>
          </p:nvSpPr>
          <p:spPr bwMode="auto">
            <a:xfrm>
              <a:off x="1570037" y="2652086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8B6A31-C4F4-4720-8C0A-D7166416D78B}"/>
                </a:ext>
              </a:extLst>
            </p:cNvPr>
            <p:cNvSpPr txBox="1"/>
            <p:nvPr/>
          </p:nvSpPr>
          <p:spPr>
            <a:xfrm>
              <a:off x="962818" y="2633350"/>
              <a:ext cx="511176" cy="1454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50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West US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297588-F525-4E2C-B576-BF9725AD819D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1417637" y="2706062"/>
              <a:ext cx="152400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D25872B-5ED9-438B-A4F7-E4C058F0D825}"/>
              </a:ext>
            </a:extLst>
          </p:cNvPr>
          <p:cNvGrpSpPr/>
          <p:nvPr/>
        </p:nvGrpSpPr>
        <p:grpSpPr>
          <a:xfrm>
            <a:off x="9669824" y="3354775"/>
            <a:ext cx="1609467" cy="239344"/>
            <a:chOff x="5768973" y="2100262"/>
            <a:chExt cx="977904" cy="14542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B3DB141-364C-4536-BDEE-008873DD3A89}"/>
                </a:ext>
              </a:extLst>
            </p:cNvPr>
            <p:cNvSpPr/>
            <p:nvPr/>
          </p:nvSpPr>
          <p:spPr bwMode="auto">
            <a:xfrm>
              <a:off x="5768973" y="2118998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58A754-40C5-4AFC-B169-CA11124A724E}"/>
                </a:ext>
              </a:extLst>
            </p:cNvPr>
            <p:cNvSpPr txBox="1"/>
            <p:nvPr/>
          </p:nvSpPr>
          <p:spPr>
            <a:xfrm>
              <a:off x="5984877" y="2100262"/>
              <a:ext cx="762000" cy="1454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50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West Europe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8D0116-3809-40D0-AA6A-5245E686E0A5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5876925" y="2172974"/>
              <a:ext cx="112712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2069544-19EB-4533-BEA7-E898E124D2ED}"/>
              </a:ext>
            </a:extLst>
          </p:cNvPr>
          <p:cNvGrpSpPr/>
          <p:nvPr/>
        </p:nvGrpSpPr>
        <p:grpSpPr>
          <a:xfrm>
            <a:off x="4486107" y="3725406"/>
            <a:ext cx="2035343" cy="239344"/>
            <a:chOff x="2619373" y="2325456"/>
            <a:chExt cx="1236664" cy="145424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8848061-DA25-423D-8FDA-6B325118BBF7}"/>
                </a:ext>
              </a:extLst>
            </p:cNvPr>
            <p:cNvSpPr/>
            <p:nvPr/>
          </p:nvSpPr>
          <p:spPr bwMode="auto">
            <a:xfrm>
              <a:off x="2619373" y="2344192"/>
              <a:ext cx="107952" cy="107952"/>
            </a:xfrm>
            <a:prstGeom prst="ellipse">
              <a:avLst/>
            </a:prstGeom>
            <a:solidFill>
              <a:srgbClr val="93D7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4BD568-2CE4-43AD-9D87-6A183B7ECC8B}"/>
                </a:ext>
              </a:extLst>
            </p:cNvPr>
            <p:cNvSpPr txBox="1"/>
            <p:nvPr/>
          </p:nvSpPr>
          <p:spPr>
            <a:xfrm>
              <a:off x="2890835" y="2325456"/>
              <a:ext cx="965202" cy="1454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50" dirty="0">
                  <a:solidFill>
                    <a:srgbClr val="81828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Canada Central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938A9B7-DEDC-45E6-867F-445FFA1D98D5}"/>
                </a:ext>
              </a:extLst>
            </p:cNvPr>
            <p:cNvCxnSpPr>
              <a:cxnSpLocks/>
            </p:cNvCxnSpPr>
            <p:nvPr/>
          </p:nvCxnSpPr>
          <p:spPr>
            <a:xfrm>
              <a:off x="2727325" y="2398168"/>
              <a:ext cx="146049" cy="0"/>
            </a:xfrm>
            <a:prstGeom prst="line">
              <a:avLst/>
            </a:prstGeom>
            <a:ln>
              <a:solidFill>
                <a:srgbClr val="81828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1CFFCDF-1821-4DEE-B835-1145B554C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9690" y="4221248"/>
            <a:ext cx="433776" cy="43377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5598D652-88CD-4ED4-B255-5B4BB009A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2080" y="3916150"/>
            <a:ext cx="444182" cy="33796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7E8331D-C7DE-4504-8D14-A1143726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360" y="3440601"/>
            <a:ext cx="433776" cy="43377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4880B679-F5A3-4D9A-8E6A-7FDFADFFB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0750" y="3135503"/>
            <a:ext cx="444182" cy="33796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57A4F49-0475-4D68-A6DD-1B8A2A001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631" y="4440656"/>
            <a:ext cx="433776" cy="43377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1E19A5E7-0F5F-48FF-8521-AD7FD769A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7020" y="4135558"/>
            <a:ext cx="444182" cy="33796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5ACD151-14BE-488E-B431-07DC62B86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540" y="3408231"/>
            <a:ext cx="433776" cy="4337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CA0132B4-2062-40B6-9D08-C9571D364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4929" y="3103133"/>
            <a:ext cx="444182" cy="33796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C4051BC-8860-4E0B-847C-7CBDD37947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0570" t="32196" r="39199" b="34396"/>
          <a:stretch/>
        </p:blipFill>
        <p:spPr>
          <a:xfrm>
            <a:off x="4731100" y="3351766"/>
            <a:ext cx="124545" cy="15966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26F24BF-D9EC-4CAB-893E-CDA37513F5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0570" t="32196" r="39199" b="34396"/>
          <a:stretch/>
        </p:blipFill>
        <p:spPr>
          <a:xfrm>
            <a:off x="3141292" y="4131736"/>
            <a:ext cx="124545" cy="1596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5168BDD-9193-448E-B051-FD7821C28A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0570" t="32196" r="39199" b="34396"/>
          <a:stretch/>
        </p:blipFill>
        <p:spPr>
          <a:xfrm>
            <a:off x="4841083" y="4357962"/>
            <a:ext cx="124545" cy="15966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78734062-2B48-4152-91CA-7E80AA95F1D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0570" t="32196" r="39199" b="34396"/>
          <a:stretch/>
        </p:blipFill>
        <p:spPr>
          <a:xfrm>
            <a:off x="9534960" y="3319395"/>
            <a:ext cx="124545" cy="15966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698A3CE-71B2-4873-9BD0-43CAA104BDF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1288" t="39542" r="41720" b="39347"/>
          <a:stretch/>
        </p:blipFill>
        <p:spPr>
          <a:xfrm>
            <a:off x="2508250" y="4480363"/>
            <a:ext cx="383306" cy="368556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F72783-2319-4F04-918E-49259B4A278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891556" y="4504563"/>
            <a:ext cx="134556" cy="160078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D0CA1A-CC65-44B2-A4F0-D0AEC740DD3B}"/>
              </a:ext>
            </a:extLst>
          </p:cNvPr>
          <p:cNvCxnSpPr>
            <a:cxnSpLocks/>
          </p:cNvCxnSpPr>
          <p:nvPr/>
        </p:nvCxnSpPr>
        <p:spPr>
          <a:xfrm flipH="1" flipV="1">
            <a:off x="2883694" y="4012406"/>
            <a:ext cx="210343" cy="27899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7563ADD-2301-42F5-90CC-BBDC43839943}"/>
              </a:ext>
            </a:extLst>
          </p:cNvPr>
          <p:cNvCxnSpPr>
            <a:cxnSpLocks/>
          </p:cNvCxnSpPr>
          <p:nvPr/>
        </p:nvCxnSpPr>
        <p:spPr>
          <a:xfrm flipH="1" flipV="1">
            <a:off x="3017044" y="4002881"/>
            <a:ext cx="76994" cy="288519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B74881-092A-4870-82B4-3046DE8DF2CB}"/>
              </a:ext>
            </a:extLst>
          </p:cNvPr>
          <p:cNvCxnSpPr>
            <a:cxnSpLocks/>
          </p:cNvCxnSpPr>
          <p:nvPr/>
        </p:nvCxnSpPr>
        <p:spPr>
          <a:xfrm flipV="1">
            <a:off x="3094037" y="4074319"/>
            <a:ext cx="30163" cy="21708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23D305-4DA1-4D0A-9FF1-1AEC6F8AF090}"/>
              </a:ext>
            </a:extLst>
          </p:cNvPr>
          <p:cNvCxnSpPr>
            <a:cxnSpLocks/>
          </p:cNvCxnSpPr>
          <p:nvPr/>
        </p:nvCxnSpPr>
        <p:spPr>
          <a:xfrm flipH="1" flipV="1">
            <a:off x="2817019" y="4129088"/>
            <a:ext cx="279399" cy="16498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9E5FC5-BD72-4202-A36D-9D0C0F59A568}"/>
              </a:ext>
            </a:extLst>
          </p:cNvPr>
          <p:cNvCxnSpPr>
            <a:cxnSpLocks/>
          </p:cNvCxnSpPr>
          <p:nvPr/>
        </p:nvCxnSpPr>
        <p:spPr>
          <a:xfrm flipH="1" flipV="1">
            <a:off x="4577556" y="4218780"/>
            <a:ext cx="210343" cy="27899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675C05B-5173-4510-99F6-36DC8E030B98}"/>
              </a:ext>
            </a:extLst>
          </p:cNvPr>
          <p:cNvCxnSpPr>
            <a:cxnSpLocks/>
          </p:cNvCxnSpPr>
          <p:nvPr/>
        </p:nvCxnSpPr>
        <p:spPr>
          <a:xfrm flipH="1" flipV="1">
            <a:off x="4710906" y="4209255"/>
            <a:ext cx="76994" cy="288519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8E15D7C-F9B6-4717-9006-FEC3B0989D47}"/>
              </a:ext>
            </a:extLst>
          </p:cNvPr>
          <p:cNvCxnSpPr>
            <a:cxnSpLocks/>
          </p:cNvCxnSpPr>
          <p:nvPr/>
        </p:nvCxnSpPr>
        <p:spPr>
          <a:xfrm flipV="1">
            <a:off x="4787899" y="4280693"/>
            <a:ext cx="30163" cy="21708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2748926-3DDF-47A9-81E4-AC9D5EC682F5}"/>
              </a:ext>
            </a:extLst>
          </p:cNvPr>
          <p:cNvCxnSpPr>
            <a:cxnSpLocks/>
          </p:cNvCxnSpPr>
          <p:nvPr/>
        </p:nvCxnSpPr>
        <p:spPr>
          <a:xfrm flipH="1" flipV="1">
            <a:off x="4510881" y="4335462"/>
            <a:ext cx="279399" cy="16498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46C2098-5325-43D3-A5CC-A456C2D1035D}"/>
              </a:ext>
            </a:extLst>
          </p:cNvPr>
          <p:cNvCxnSpPr>
            <a:cxnSpLocks/>
          </p:cNvCxnSpPr>
          <p:nvPr/>
        </p:nvCxnSpPr>
        <p:spPr>
          <a:xfrm flipH="1" flipV="1">
            <a:off x="4453731" y="3218654"/>
            <a:ext cx="210343" cy="27899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8B4BBAB-60F3-4630-AB81-C4D38BF4C262}"/>
              </a:ext>
            </a:extLst>
          </p:cNvPr>
          <p:cNvCxnSpPr>
            <a:cxnSpLocks/>
          </p:cNvCxnSpPr>
          <p:nvPr/>
        </p:nvCxnSpPr>
        <p:spPr>
          <a:xfrm flipH="1" flipV="1">
            <a:off x="4587081" y="3209129"/>
            <a:ext cx="76994" cy="288519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29D190-813F-4F87-A9D9-70BD6C862883}"/>
              </a:ext>
            </a:extLst>
          </p:cNvPr>
          <p:cNvCxnSpPr>
            <a:cxnSpLocks/>
          </p:cNvCxnSpPr>
          <p:nvPr/>
        </p:nvCxnSpPr>
        <p:spPr>
          <a:xfrm flipV="1">
            <a:off x="4664074" y="3280567"/>
            <a:ext cx="30163" cy="21708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1BD2026-F4FC-4AF8-8F4B-831F29B65270}"/>
              </a:ext>
            </a:extLst>
          </p:cNvPr>
          <p:cNvCxnSpPr>
            <a:cxnSpLocks/>
          </p:cNvCxnSpPr>
          <p:nvPr/>
        </p:nvCxnSpPr>
        <p:spPr>
          <a:xfrm flipH="1" flipV="1">
            <a:off x="4387056" y="3335336"/>
            <a:ext cx="279399" cy="16498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79162B0-1317-4453-8B36-200B68203861}"/>
              </a:ext>
            </a:extLst>
          </p:cNvPr>
          <p:cNvCxnSpPr>
            <a:cxnSpLocks/>
          </p:cNvCxnSpPr>
          <p:nvPr/>
        </p:nvCxnSpPr>
        <p:spPr>
          <a:xfrm flipH="1" flipV="1">
            <a:off x="9285287" y="3227387"/>
            <a:ext cx="210343" cy="27899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288003-2860-4D70-8F5F-ACEB8A6E78B5}"/>
              </a:ext>
            </a:extLst>
          </p:cNvPr>
          <p:cNvCxnSpPr>
            <a:cxnSpLocks/>
          </p:cNvCxnSpPr>
          <p:nvPr/>
        </p:nvCxnSpPr>
        <p:spPr>
          <a:xfrm flipH="1" flipV="1">
            <a:off x="9418637" y="3217862"/>
            <a:ext cx="76994" cy="288519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F10060-CA1C-49CC-8F8F-B297D3721E9A}"/>
              </a:ext>
            </a:extLst>
          </p:cNvPr>
          <p:cNvCxnSpPr>
            <a:cxnSpLocks/>
          </p:cNvCxnSpPr>
          <p:nvPr/>
        </p:nvCxnSpPr>
        <p:spPr>
          <a:xfrm flipV="1">
            <a:off x="9495630" y="3289300"/>
            <a:ext cx="30163" cy="21708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69ECECD-32BF-4B24-9157-9A03A52F8ACC}"/>
              </a:ext>
            </a:extLst>
          </p:cNvPr>
          <p:cNvCxnSpPr>
            <a:cxnSpLocks/>
          </p:cNvCxnSpPr>
          <p:nvPr/>
        </p:nvCxnSpPr>
        <p:spPr>
          <a:xfrm flipH="1" flipV="1">
            <a:off x="9218612" y="3344069"/>
            <a:ext cx="279399" cy="16498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Speech Bubble: Rectangle with Corners Rounded 53">
            <a:extLst>
              <a:ext uri="{FF2B5EF4-FFF2-40B4-BE49-F238E27FC236}">
                <a16:creationId xmlns:a16="http://schemas.microsoft.com/office/drawing/2014/main" id="{B6B90DD1-5F8C-482B-A497-37D00D5230D6}"/>
              </a:ext>
            </a:extLst>
          </p:cNvPr>
          <p:cNvSpPr/>
          <p:nvPr/>
        </p:nvSpPr>
        <p:spPr bwMode="auto">
          <a:xfrm>
            <a:off x="5884166" y="2992643"/>
            <a:ext cx="2232843" cy="923507"/>
          </a:xfrm>
          <a:prstGeom prst="wedgeRoundRectCallout">
            <a:avLst>
              <a:gd name="adj1" fmla="val -95302"/>
              <a:gd name="adj2" fmla="val 16660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Geo-replicate a single registry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All regions have a local replica</a:t>
            </a:r>
          </a:p>
        </p:txBody>
      </p: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AA320CC2-95CC-4F1B-B936-4752CFC964A3}"/>
              </a:ext>
            </a:extLst>
          </p:cNvPr>
          <p:cNvSpPr/>
          <p:nvPr/>
        </p:nvSpPr>
        <p:spPr bwMode="auto">
          <a:xfrm>
            <a:off x="5881785" y="2992024"/>
            <a:ext cx="2232843" cy="923507"/>
          </a:xfrm>
          <a:prstGeom prst="wedgeRoundRectCallout">
            <a:avLst>
              <a:gd name="adj1" fmla="val -106004"/>
              <a:gd name="adj2" fmla="val 112992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Geo-replicate a single registry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All regions have a local replica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5150777-C8BB-4AC2-8AC4-DF11275F391A}"/>
              </a:ext>
            </a:extLst>
          </p:cNvPr>
          <p:cNvCxnSpPr>
            <a:cxnSpLocks/>
            <a:stCxn id="46" idx="3"/>
            <a:endCxn id="71" idx="1"/>
          </p:cNvCxnSpPr>
          <p:nvPr/>
        </p:nvCxnSpPr>
        <p:spPr>
          <a:xfrm>
            <a:off x="3373466" y="4438136"/>
            <a:ext cx="1271165" cy="219408"/>
          </a:xfrm>
          <a:prstGeom prst="straightConnector1">
            <a:avLst/>
          </a:prstGeom>
          <a:ln w="19050">
            <a:prstDash val="sysDot"/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A1FE99E-9D44-4FBC-A16C-623B89EEDB2B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3373466" y="3725406"/>
            <a:ext cx="1137415" cy="712730"/>
          </a:xfrm>
          <a:prstGeom prst="straightConnector1">
            <a:avLst/>
          </a:prstGeom>
          <a:ln w="19050">
            <a:prstDash val="sysDot"/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65834C5-55AD-4D30-8712-4385AE4BC8B5}"/>
              </a:ext>
            </a:extLst>
          </p:cNvPr>
          <p:cNvCxnSpPr>
            <a:cxnSpLocks/>
            <a:endCxn id="73" idx="1"/>
          </p:cNvCxnSpPr>
          <p:nvPr/>
        </p:nvCxnSpPr>
        <p:spPr>
          <a:xfrm flipV="1">
            <a:off x="5012939" y="3625119"/>
            <a:ext cx="4329601" cy="1104238"/>
          </a:xfrm>
          <a:prstGeom prst="straightConnector1">
            <a:avLst/>
          </a:prstGeom>
          <a:ln w="19050">
            <a:prstDash val="sysDot"/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8" name="Graphic 77">
            <a:extLst>
              <a:ext uri="{FF2B5EF4-FFF2-40B4-BE49-F238E27FC236}">
                <a16:creationId xmlns:a16="http://schemas.microsoft.com/office/drawing/2014/main" id="{DB43385D-5AD3-47FF-B8B6-CEBF29BAEF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76891" y="3488406"/>
            <a:ext cx="196696" cy="20570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255D1F5B-B95D-4115-B003-08F5201553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97541" y="4469624"/>
            <a:ext cx="196696" cy="20570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58774D3D-46A6-4027-8C38-8A00A8A789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83841" y="3427412"/>
            <a:ext cx="196696" cy="205706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DB95DB8B-EB2E-4704-A1CB-762EBFD4D9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02352" y="4289196"/>
            <a:ext cx="196696" cy="205706"/>
          </a:xfrm>
          <a:prstGeom prst="rect">
            <a:avLst/>
          </a:prstGeom>
        </p:spPr>
      </p:pic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8191B3AB-6541-4176-8E74-3103AA98AE0A}"/>
              </a:ext>
            </a:extLst>
          </p:cNvPr>
          <p:cNvSpPr/>
          <p:nvPr/>
        </p:nvSpPr>
        <p:spPr bwMode="auto">
          <a:xfrm>
            <a:off x="5012939" y="5268047"/>
            <a:ext cx="3502556" cy="1042713"/>
          </a:xfrm>
          <a:prstGeom prst="wedgeRoundRectCallout">
            <a:avLst>
              <a:gd name="adj1" fmla="val 2775"/>
              <a:gd name="adj2" fmla="val 7790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Each registry is pulling from a local, network close, reliable registry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A44E868-FDFC-4C17-B9A6-30738598DA95}"/>
              </a:ext>
            </a:extLst>
          </p:cNvPr>
          <p:cNvSpPr txBox="1"/>
          <p:nvPr/>
        </p:nvSpPr>
        <p:spPr>
          <a:xfrm>
            <a:off x="96700" y="482867"/>
            <a:ext cx="5889433" cy="20097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Push Built Images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push contoso.azurecr.io/web:1234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ACR Syncs Image Blobs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Regional Web Hooks fire for local deployments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Nodes Pull Images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docker pull contoso.azurecr.io/web:1234</a:t>
            </a:r>
          </a:p>
        </p:txBody>
      </p:sp>
      <p:pic>
        <p:nvPicPr>
          <p:cNvPr id="83" name="Picture 4" descr="Image result for contoso logo">
            <a:extLst>
              <a:ext uri="{FF2B5EF4-FFF2-40B4-BE49-F238E27FC236}">
                <a16:creationId xmlns:a16="http://schemas.microsoft.com/office/drawing/2014/main" id="{C979C9C6-C4F2-4B72-A18A-718B150FB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437" y="-15469"/>
            <a:ext cx="208597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46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5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750"/>
                            </p:stCondLst>
                            <p:childTnLst>
                              <p:par>
                                <p:cTn id="8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5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2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75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250"/>
                            </p:stCondLst>
                            <p:childTnLst>
                              <p:par>
                                <p:cTn id="1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5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54" grpId="0" animBg="1"/>
      <p:bldP spid="54" grpId="1" animBg="1"/>
      <p:bldP spid="63" grpId="0" animBg="1"/>
      <p:bldP spid="63" grpId="1" animBg="1"/>
      <p:bldP spid="8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61F9206F-4BB6-4E0E-A820-9F6F84490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" y="770529"/>
            <a:ext cx="12353466" cy="639286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51E4C92-42F9-4C7B-B2D6-91E7ADFBF8EA}"/>
              </a:ext>
            </a:extLst>
          </p:cNvPr>
          <p:cNvSpPr txBox="1"/>
          <p:nvPr/>
        </p:nvSpPr>
        <p:spPr>
          <a:xfrm>
            <a:off x="117564" y="4695434"/>
            <a:ext cx="5470537" cy="229909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4"/>
              </a:rPr>
              <a:t>aka.ms/ACR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5"/>
              </a:rPr>
              <a:t>aka.ms/ACR/Docs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6"/>
              </a:rPr>
              <a:t>aka.ms/ACR/Geo-replication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7"/>
              </a:rPr>
              <a:t>aka.ms/ACR/Roadmap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E57DDB3D-65E8-43B6-9599-6B2EDBE68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22337" y="200783"/>
            <a:ext cx="1426356" cy="14263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B312F82-60EF-47F8-AC84-53E20AED59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8682" y="-115703"/>
            <a:ext cx="2059328" cy="20593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10D870-4315-4426-B218-4915AB603F77}"/>
              </a:ext>
            </a:extLst>
          </p:cNvPr>
          <p:cNvSpPr txBox="1"/>
          <p:nvPr/>
        </p:nvSpPr>
        <p:spPr>
          <a:xfrm>
            <a:off x="2683820" y="-62921"/>
            <a:ext cx="7926144" cy="136960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Container Registry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Providing a single registry across the globe</a:t>
            </a:r>
          </a:p>
        </p:txBody>
      </p:sp>
    </p:spTree>
    <p:extLst>
      <p:ext uri="{BB962C8B-B14F-4D97-AF65-F5344CB8AC3E}">
        <p14:creationId xmlns:p14="http://schemas.microsoft.com/office/powerpoint/2010/main" val="413779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ACR Current Features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6427"/>
              </p:ext>
            </p:extLst>
          </p:nvPr>
        </p:nvGraphicFramePr>
        <p:xfrm>
          <a:off x="732615" y="1135397"/>
          <a:ext cx="10971244" cy="4296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388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75">
                <a:tc>
                  <a:txBody>
                    <a:bodyPr/>
                    <a:lstStyle/>
                    <a:p>
                      <a:r>
                        <a:rPr lang="en-US" sz="1700" dirty="0"/>
                        <a:t>Feature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Description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75">
                <a:tc>
                  <a:txBody>
                    <a:bodyPr/>
                    <a:lstStyle/>
                    <a:p>
                      <a:r>
                        <a:rPr lang="en-US" sz="1700" baseline="0" dirty="0"/>
                        <a:t>Managed Service</a:t>
                      </a: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Storage and APIs managed by Azure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75">
                <a:tc>
                  <a:txBody>
                    <a:bodyPr/>
                    <a:lstStyle/>
                    <a:p>
                      <a:r>
                        <a:rPr lang="en-US" sz="1700" dirty="0"/>
                        <a:t>Data Secure &amp; Redundant</a:t>
                      </a: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Images are encrypted at rest, and geo-redundant using Azure Storage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75">
                <a:tc>
                  <a:txBody>
                    <a:bodyPr/>
                    <a:lstStyle/>
                    <a:p>
                      <a:endParaRPr lang="en-US" sz="1700" baseline="0" dirty="0"/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375">
                <a:tc>
                  <a:txBody>
                    <a:bodyPr/>
                    <a:lstStyle/>
                    <a:p>
                      <a:endParaRPr lang="en-US" sz="1700" baseline="0" dirty="0"/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375">
                <a:tc>
                  <a:txBody>
                    <a:bodyPr/>
                    <a:lstStyle/>
                    <a:p>
                      <a:endParaRPr lang="en-US" sz="1700" baseline="0" dirty="0"/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endParaRPr lang="en-US" sz="1200" baseline="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664">
                <a:tc>
                  <a:txBody>
                    <a:bodyPr/>
                    <a:lstStyle/>
                    <a:p>
                      <a:endParaRPr lang="en-US" sz="1700" baseline="0" dirty="0"/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664">
                <a:tc>
                  <a:txBody>
                    <a:bodyPr/>
                    <a:lstStyle/>
                    <a:p>
                      <a:endParaRPr lang="en-US" sz="1700" baseline="0" dirty="0"/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endParaRPr lang="en-US" sz="1200" baseline="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5664">
                <a:tc>
                  <a:txBody>
                    <a:bodyPr/>
                    <a:lstStyle/>
                    <a:p>
                      <a:endParaRPr lang="en-US" sz="1700" baseline="0" dirty="0"/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endParaRPr lang="en-US" sz="1200" baseline="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2068444061"/>
                  </a:ext>
                </a:extLst>
              </a:tr>
              <a:tr h="355664">
                <a:tc>
                  <a:txBody>
                    <a:bodyPr/>
                    <a:lstStyle/>
                    <a:p>
                      <a:endParaRPr lang="en-US" sz="1700" baseline="0" dirty="0"/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endParaRPr lang="en-US" sz="1200" baseline="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4042730382"/>
                  </a:ext>
                </a:extLst>
              </a:tr>
              <a:tr h="355664">
                <a:tc>
                  <a:txBody>
                    <a:bodyPr/>
                    <a:lstStyle/>
                    <a:p>
                      <a:endParaRPr lang="en-US" sz="1700" baseline="0" dirty="0"/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endParaRPr lang="en-US" sz="1200" baseline="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443788208"/>
                  </a:ext>
                </a:extLst>
              </a:tr>
              <a:tr h="355664">
                <a:tc>
                  <a:txBody>
                    <a:bodyPr/>
                    <a:lstStyle/>
                    <a:p>
                      <a:endParaRPr lang="en-US" sz="1700" baseline="0" dirty="0"/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endParaRPr lang="en-US" sz="1200" baseline="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388594586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970697-1167-4FEA-B4D6-D849A214450C}"/>
              </a:ext>
            </a:extLst>
          </p:cNvPr>
          <p:cNvSpPr txBox="1"/>
          <p:nvPr/>
        </p:nvSpPr>
        <p:spPr>
          <a:xfrm>
            <a:off x="8057501" y="6379069"/>
            <a:ext cx="4177534" cy="64716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http://aka.ms/acr/</a:t>
            </a:r>
            <a:r>
              <a:rPr lang="en-US" sz="2448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roadmap</a:t>
            </a:r>
            <a:r>
              <a:rPr lang="en-US" sz="2448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546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are the modern Virtualization Stack</a:t>
            </a:r>
            <a:br>
              <a:rPr lang="en-US" dirty="0"/>
            </a:br>
            <a:br>
              <a:rPr lang="en-US" dirty="0"/>
            </a:br>
            <a:r>
              <a:rPr lang="en-US" sz="3600" i="1" dirty="0"/>
              <a:t>An evolution, revolution, or circle of service?</a:t>
            </a:r>
            <a:endParaRPr lang="en-US" sz="5400" i="1" dirty="0"/>
          </a:p>
        </p:txBody>
      </p:sp>
    </p:spTree>
    <p:extLst>
      <p:ext uri="{BB962C8B-B14F-4D97-AF65-F5344CB8AC3E}">
        <p14:creationId xmlns:p14="http://schemas.microsoft.com/office/powerpoint/2010/main" val="317091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ACR Roadmap: H1 2018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32615" y="1135397"/>
          <a:ext cx="10971244" cy="4296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388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75">
                <a:tc>
                  <a:txBody>
                    <a:bodyPr/>
                    <a:lstStyle/>
                    <a:p>
                      <a:r>
                        <a:rPr lang="en-US" sz="1700" dirty="0"/>
                        <a:t>Feature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Description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75">
                <a:tc>
                  <a:txBody>
                    <a:bodyPr/>
                    <a:lstStyle/>
                    <a:p>
                      <a:r>
                        <a:rPr lang="en-US" sz="1700" baseline="0" dirty="0"/>
                        <a:t>Existing VNET</a:t>
                      </a: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 ACR to an existing VNET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75">
                <a:tc>
                  <a:txBody>
                    <a:bodyPr/>
                    <a:lstStyle/>
                    <a:p>
                      <a:r>
                        <a:rPr lang="en-US" sz="1700" dirty="0"/>
                        <a:t>ACR Build</a:t>
                      </a: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OS &amp; Framework Patching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75">
                <a:tc>
                  <a:txBody>
                    <a:bodyPr/>
                    <a:lstStyle/>
                    <a:p>
                      <a:r>
                        <a:rPr lang="en-US" sz="1700" dirty="0"/>
                        <a:t>Additional Clouds</a:t>
                      </a:r>
                      <a:endParaRPr lang="en-US" sz="1700" baseline="0" dirty="0"/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China, US </a:t>
                      </a:r>
                      <a:r>
                        <a:rPr lang="en-US" sz="1200" dirty="0" err="1"/>
                        <a:t>Gov</a:t>
                      </a:r>
                      <a:r>
                        <a:rPr lang="en-US" sz="1200" dirty="0"/>
                        <a:t>, Germany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375">
                <a:tc>
                  <a:txBody>
                    <a:bodyPr/>
                    <a:lstStyle/>
                    <a:p>
                      <a:r>
                        <a:rPr lang="en-US" sz="1700" baseline="0" dirty="0"/>
                        <a:t>Event Grid Integration</a:t>
                      </a: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Base Image Updates, ACR Image Push, Delete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375">
                <a:tc>
                  <a:txBody>
                    <a:bodyPr/>
                    <a:lstStyle/>
                    <a:p>
                      <a:r>
                        <a:rPr lang="en-US" sz="1700" baseline="0" dirty="0"/>
                        <a:t>Overage Meters</a:t>
                      </a: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Enabling customers that have large storage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664">
                <a:tc>
                  <a:txBody>
                    <a:bodyPr/>
                    <a:lstStyle/>
                    <a:p>
                      <a:r>
                        <a:rPr lang="en-US" sz="1700" baseline="0" dirty="0"/>
                        <a:t>Auto-Purge</a:t>
                      </a: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Maintaining a pruned registry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664">
                <a:tc>
                  <a:txBody>
                    <a:bodyPr/>
                    <a:lstStyle/>
                    <a:p>
                      <a:r>
                        <a:rPr lang="en-US" sz="1700" baseline="0" dirty="0"/>
                        <a:t>Trusted Registries</a:t>
                      </a: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Support Signed Images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5664">
                <a:tc>
                  <a:txBody>
                    <a:bodyPr/>
                    <a:lstStyle/>
                    <a:p>
                      <a:r>
                        <a:rPr lang="en-US" sz="1700" baseline="0" dirty="0"/>
                        <a:t>ISO, HIPPA</a:t>
                      </a:r>
                      <a:r>
                        <a:rPr lang="en-US" sz="1700" baseline="0"/>
                        <a:t>, HITRUST, PCI </a:t>
                      </a:r>
                      <a:r>
                        <a:rPr lang="en-US" sz="1700" baseline="0" dirty="0"/>
                        <a:t>Compliance</a:t>
                      </a: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Assure ACR adheres to the strictest compliance standards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2068444061"/>
                  </a:ext>
                </a:extLst>
              </a:tr>
              <a:tr h="355664">
                <a:tc>
                  <a:txBody>
                    <a:bodyPr/>
                    <a:lstStyle/>
                    <a:p>
                      <a:r>
                        <a:rPr lang="en-US" sz="1700" baseline="0" dirty="0"/>
                        <a:t>Image Telemetry</a:t>
                      </a: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Image pull statistics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4042730382"/>
                  </a:ext>
                </a:extLst>
              </a:tr>
              <a:tr h="355664">
                <a:tc>
                  <a:txBody>
                    <a:bodyPr/>
                    <a:lstStyle/>
                    <a:p>
                      <a:r>
                        <a:rPr lang="en-US" sz="1700" baseline="0" dirty="0"/>
                        <a:t>Image Quarantine</a:t>
                      </a: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Limiting access to newly pushed images, until vulnerability scanning completed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443788208"/>
                  </a:ext>
                </a:extLst>
              </a:tr>
              <a:tr h="355664">
                <a:tc>
                  <a:txBody>
                    <a:bodyPr/>
                    <a:lstStyle/>
                    <a:p>
                      <a:r>
                        <a:rPr lang="en-US" sz="1700" baseline="0" dirty="0"/>
                        <a:t>CDN Support</a:t>
                      </a: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Additional performance to Premium Registries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388594586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970697-1167-4FEA-B4D6-D849A214450C}"/>
              </a:ext>
            </a:extLst>
          </p:cNvPr>
          <p:cNvSpPr txBox="1"/>
          <p:nvPr/>
        </p:nvSpPr>
        <p:spPr>
          <a:xfrm>
            <a:off x="8057501" y="6379069"/>
            <a:ext cx="4177534" cy="64716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http://aka.ms/acr/</a:t>
            </a:r>
            <a:r>
              <a:rPr lang="en-US" sz="2448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roadmap</a:t>
            </a:r>
            <a:r>
              <a:rPr lang="en-US" sz="2448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80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225621" y="295730"/>
            <a:ext cx="10668853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/>
            <a:r>
              <a:rPr lang="en-US" sz="5999" b="1" dirty="0">
                <a:solidFill>
                  <a:srgbClr val="9B4F96"/>
                </a:solidFill>
              </a:rPr>
              <a:t>Visual Studio Docker Tools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76324" y="1734916"/>
            <a:ext cx="7312627" cy="2058732"/>
          </a:xfr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1627" indent="-621627" defTabSz="932563"/>
            <a:r>
              <a:rPr lang="en-US" sz="3264" dirty="0"/>
              <a:t>Run, Debug, Test Web &amp; Console apps in docker containers</a:t>
            </a:r>
          </a:p>
          <a:p>
            <a:pPr marL="777033" lvl="1" indent="-155407" defTabSz="932563"/>
            <a:r>
              <a:rPr lang="en-US" sz="1496" i="1" dirty="0"/>
              <a:t>Linux today, Windows Server &amp; Nano Server coming soon</a:t>
            </a:r>
          </a:p>
          <a:p>
            <a:pPr marL="621627" indent="-621627" defTabSz="932563"/>
            <a:r>
              <a:rPr lang="en-US" sz="3264" dirty="0"/>
              <a:t>F5 Debugging</a:t>
            </a:r>
          </a:p>
          <a:p>
            <a:pPr marL="621627" indent="-621627" defTabSz="932563"/>
            <a:r>
              <a:rPr lang="en-US" sz="3264" dirty="0"/>
              <a:t>Edit &amp; Refresh of code</a:t>
            </a:r>
          </a:p>
          <a:p>
            <a:pPr marL="621627" indent="-621627" defTabSz="932563"/>
            <a:r>
              <a:rPr lang="en-US" sz="3264" dirty="0"/>
              <a:t>Scaffolds docker assets</a:t>
            </a:r>
          </a:p>
          <a:p>
            <a:pPr marL="777033" lvl="1" indent="-228793" defTabSz="932563">
              <a:tabLst>
                <a:tab pos="1243254" algn="l"/>
              </a:tabLst>
            </a:pPr>
            <a:r>
              <a:rPr lang="en-US" sz="1903" dirty="0"/>
              <a:t>Dockerfile, docker-</a:t>
            </a:r>
            <a:r>
              <a:rPr lang="en-US" sz="1903" dirty="0" err="1"/>
              <a:t>compose.yml</a:t>
            </a:r>
            <a:endParaRPr lang="en-US" sz="1903" dirty="0"/>
          </a:p>
        </p:txBody>
      </p:sp>
      <p:grpSp>
        <p:nvGrpSpPr>
          <p:cNvPr id="16" name="Group 15"/>
          <p:cNvGrpSpPr/>
          <p:nvPr/>
        </p:nvGrpSpPr>
        <p:grpSpPr>
          <a:xfrm rot="446270">
            <a:off x="6636321" y="5001938"/>
            <a:ext cx="3392734" cy="1566866"/>
            <a:chOff x="3779912" y="3698066"/>
            <a:chExt cx="2495238" cy="115237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79912" y="3931627"/>
              <a:ext cx="2495238" cy="9188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4674" y="3698066"/>
              <a:ext cx="790476" cy="2571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9" name="TextBox 18"/>
          <p:cNvSpPr txBox="1"/>
          <p:nvPr/>
        </p:nvSpPr>
        <p:spPr>
          <a:xfrm>
            <a:off x="2987269" y="6498820"/>
            <a:ext cx="4112140" cy="47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4"/>
            <a:r>
              <a:rPr lang="en-US" sz="2448" kern="0" dirty="0">
                <a:solidFill>
                  <a:sysClr val="windowText" lastClr="000000"/>
                </a:solidFill>
                <a:hlinkClick r:id="rId5"/>
              </a:rPr>
              <a:t>aka.ms/</a:t>
            </a:r>
            <a:r>
              <a:rPr lang="en-US" sz="2448" kern="0" dirty="0" err="1">
                <a:solidFill>
                  <a:sysClr val="windowText" lastClr="000000"/>
                </a:solidFill>
                <a:hlinkClick r:id="rId5"/>
              </a:rPr>
              <a:t>DockerToolsForVS</a:t>
            </a:r>
            <a:endParaRPr lang="en-US" sz="2448" kern="0" dirty="0">
              <a:solidFill>
                <a:sysClr val="windowText" lastClr="00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l="19583" t="6961" r="36613" b="43001"/>
          <a:stretch/>
        </p:blipFill>
        <p:spPr>
          <a:xfrm rot="203434">
            <a:off x="7002652" y="1424236"/>
            <a:ext cx="5446125" cy="3499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l="1806" t="9549" r="66538" b="68871"/>
          <a:stretch/>
        </p:blipFill>
        <p:spPr>
          <a:xfrm>
            <a:off x="3219277" y="5318286"/>
            <a:ext cx="2526105" cy="934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/>
          <a:srcRect l="1823" t="9306" r="69687" b="66800"/>
          <a:stretch/>
        </p:blipFill>
        <p:spPr>
          <a:xfrm rot="21288654">
            <a:off x="275089" y="5408087"/>
            <a:ext cx="2442380" cy="1152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4" descr="https://zapier.cachefly.net/storage/services/59152a3a91bfe0ddd2fc9b978448593a.128x128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237927" y="295729"/>
            <a:ext cx="989615" cy="92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55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Tools for Visual Studio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82" y="3084197"/>
            <a:ext cx="1761584" cy="1094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067" y="1759636"/>
            <a:ext cx="2784857" cy="34713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87067" y="3082772"/>
            <a:ext cx="2784857" cy="189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43431" fontAlgn="base">
              <a:spcBef>
                <a:spcPct val="0"/>
              </a:spcBef>
              <a:spcAft>
                <a:spcPct val="0"/>
              </a:spcAft>
            </a:pPr>
            <a:endParaRPr lang="en-US" sz="2448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25483" y="3521051"/>
            <a:ext cx="1761584" cy="189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43431" fontAlgn="base">
              <a:spcBef>
                <a:spcPct val="0"/>
              </a:spcBef>
              <a:spcAft>
                <a:spcPct val="0"/>
              </a:spcAft>
            </a:pPr>
            <a:endParaRPr lang="en-US" sz="2448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204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4356" y="203161"/>
            <a:ext cx="10723417" cy="1351761"/>
          </a:xfrm>
        </p:spPr>
        <p:txBody>
          <a:bodyPr>
            <a:normAutofit/>
          </a:bodyPr>
          <a:lstStyle/>
          <a:p>
            <a:r>
              <a:rPr lang="en-US" sz="6730" dirty="0"/>
              <a:t>Visual Studio Code</a:t>
            </a:r>
          </a:p>
        </p:txBody>
      </p:sp>
      <p:pic>
        <p:nvPicPr>
          <p:cNvPr id="7" name="Picture 6" descr="vs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31" y="317580"/>
            <a:ext cx="1122927" cy="112292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769" y="1862199"/>
            <a:ext cx="5284752" cy="73856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330980" y="1788541"/>
            <a:ext cx="5150538" cy="3876667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2244" dirty="0"/>
              <a:t>OS X, Linux, Windows</a:t>
            </a:r>
          </a:p>
          <a:p>
            <a:r>
              <a:rPr lang="en-US" sz="2244" dirty="0"/>
              <a:t>Lightweight, keyboard focused</a:t>
            </a:r>
          </a:p>
          <a:p>
            <a:r>
              <a:rPr lang="en-US" sz="2244" dirty="0"/>
              <a:t>IntelliSense, </a:t>
            </a:r>
            <a:r>
              <a:rPr lang="en-US" sz="2244" dirty="0" err="1"/>
              <a:t>GoTo</a:t>
            </a:r>
            <a:r>
              <a:rPr lang="en-US" sz="2244" dirty="0"/>
              <a:t> Def, refactoring</a:t>
            </a:r>
          </a:p>
          <a:p>
            <a:r>
              <a:rPr lang="en-US" sz="2244" dirty="0" err="1"/>
              <a:t>Git</a:t>
            </a:r>
            <a:r>
              <a:rPr lang="en-US" sz="2244" dirty="0"/>
              <a:t> SCC integration</a:t>
            </a:r>
          </a:p>
          <a:p>
            <a:r>
              <a:rPr lang="en-US" sz="2244" dirty="0"/>
              <a:t>Extensible platform</a:t>
            </a:r>
          </a:p>
          <a:p>
            <a:r>
              <a:rPr lang="en-US" sz="2244" b="1" dirty="0"/>
              <a:t>Docker Asset Editing - extension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2900" y="6356970"/>
            <a:ext cx="3457599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43431" fontAlgn="base">
              <a:spcBef>
                <a:spcPct val="0"/>
              </a:spcBef>
              <a:spcAft>
                <a:spcPct val="0"/>
              </a:spcAft>
            </a:pPr>
            <a:r>
              <a:rPr lang="en-US" sz="2856" dirty="0">
                <a:solidFill>
                  <a:prstClr val="black"/>
                </a:solidFill>
                <a:latin typeface="Arial" pitchFamily="-72" charset="0"/>
                <a:ea typeface="ＭＳ Ｐゴシック" pitchFamily="-72" charset="-128"/>
                <a:hlinkClick r:id="rId4"/>
              </a:rPr>
              <a:t>aka.ms/VSCode</a:t>
            </a:r>
            <a:r>
              <a:rPr lang="en-US" sz="2856" dirty="0">
                <a:solidFill>
                  <a:prstClr val="black"/>
                </a:solidFill>
                <a:latin typeface="Arial" pitchFamily="-72" charset="0"/>
                <a:ea typeface="ＭＳ Ｐゴシック" pitchFamily="-72" charset="-128"/>
              </a:rPr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81" y="1440507"/>
            <a:ext cx="6569288" cy="47723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9407" y="6356970"/>
            <a:ext cx="5542356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43431" fontAlgn="base">
              <a:spcBef>
                <a:spcPct val="0"/>
              </a:spcBef>
              <a:spcAft>
                <a:spcPct val="0"/>
              </a:spcAft>
            </a:pPr>
            <a:r>
              <a:rPr lang="en-US" sz="2856" dirty="0">
                <a:solidFill>
                  <a:prstClr val="black"/>
                </a:solidFill>
                <a:latin typeface="Arial" pitchFamily="-72" charset="0"/>
                <a:ea typeface="ＭＳ Ｐゴシック" pitchFamily="-72" charset="-128"/>
                <a:hlinkClick r:id="rId6"/>
              </a:rPr>
              <a:t>aka.ms/</a:t>
            </a:r>
            <a:r>
              <a:rPr lang="en-US" sz="2856" dirty="0" err="1">
                <a:solidFill>
                  <a:prstClr val="black"/>
                </a:solidFill>
                <a:latin typeface="Arial" pitchFamily="-72" charset="0"/>
                <a:ea typeface="ＭＳ Ｐゴシック" pitchFamily="-72" charset="-128"/>
                <a:hlinkClick r:id="rId6"/>
              </a:rPr>
              <a:t>DockerToolsForVSCode</a:t>
            </a:r>
            <a:r>
              <a:rPr lang="en-US" sz="2856" dirty="0">
                <a:solidFill>
                  <a:prstClr val="black"/>
                </a:solidFill>
                <a:latin typeface="Arial" pitchFamily="-72" charset="0"/>
                <a:ea typeface="ＭＳ Ｐゴシック" pitchFamily="-72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933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2EC79-A935-064C-A3C1-49373A171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DCC65-C70D-0B42-A22F-97E5F15B085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81" y="3040675"/>
            <a:ext cx="7313489" cy="256145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85200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CIRCA 1980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3334766" y="290512"/>
            <a:ext cx="6541534" cy="7571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– Mainframes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F23E68D-790F-430B-8E10-7F9976EEE34A}"/>
              </a:ext>
            </a:extLst>
          </p:cNvPr>
          <p:cNvGrpSpPr/>
          <p:nvPr/>
        </p:nvGrpSpPr>
        <p:grpSpPr>
          <a:xfrm>
            <a:off x="1417637" y="1405463"/>
            <a:ext cx="9875912" cy="5260943"/>
            <a:chOff x="1417637" y="1405463"/>
            <a:chExt cx="9875912" cy="526094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140BE2D-90E1-4F4F-A050-B745C5042263}"/>
                </a:ext>
              </a:extLst>
            </p:cNvPr>
            <p:cNvSpPr/>
            <p:nvPr/>
          </p:nvSpPr>
          <p:spPr bwMode="auto">
            <a:xfrm>
              <a:off x="1417637" y="1405463"/>
              <a:ext cx="9875912" cy="5260943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401C9FE-3F2E-41D4-B7DA-F5B8D3F1B7C9}"/>
                </a:ext>
              </a:extLst>
            </p:cNvPr>
            <p:cNvSpPr/>
            <p:nvPr/>
          </p:nvSpPr>
          <p:spPr bwMode="auto">
            <a:xfrm>
              <a:off x="1570037" y="1554294"/>
              <a:ext cx="9571112" cy="4938720"/>
            </a:xfrm>
            <a:prstGeom prst="rect">
              <a:avLst/>
            </a:prstGeom>
            <a:solidFill>
              <a:srgbClr val="353535">
                <a:lumMod val="75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80F560D-E4C6-462C-89AB-5DC00A47D4BA}"/>
                </a:ext>
              </a:extLst>
            </p:cNvPr>
            <p:cNvSpPr/>
            <p:nvPr/>
          </p:nvSpPr>
          <p:spPr bwMode="auto">
            <a:xfrm>
              <a:off x="1722437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6E0DFC9-0ABE-4268-9BB2-E7C7F8F368DE}"/>
                </a:ext>
              </a:extLst>
            </p:cNvPr>
            <p:cNvSpPr/>
            <p:nvPr/>
          </p:nvSpPr>
          <p:spPr bwMode="auto">
            <a:xfrm>
              <a:off x="3595623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9F659D2-C6A5-4571-9A90-2204B6941690}"/>
                </a:ext>
              </a:extLst>
            </p:cNvPr>
            <p:cNvSpPr/>
            <p:nvPr/>
          </p:nvSpPr>
          <p:spPr bwMode="auto">
            <a:xfrm>
              <a:off x="5468809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B581790-2E95-449A-AE80-B9CDF01FF090}"/>
                </a:ext>
              </a:extLst>
            </p:cNvPr>
            <p:cNvSpPr/>
            <p:nvPr/>
          </p:nvSpPr>
          <p:spPr bwMode="auto">
            <a:xfrm>
              <a:off x="7341995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8F2CE36-8226-4B83-92D0-5628B890DA81}"/>
                </a:ext>
              </a:extLst>
            </p:cNvPr>
            <p:cNvSpPr/>
            <p:nvPr/>
          </p:nvSpPr>
          <p:spPr bwMode="auto">
            <a:xfrm>
              <a:off x="9215181" y="1668671"/>
              <a:ext cx="1752600" cy="4709965"/>
            </a:xfrm>
            <a:prstGeom prst="rect">
              <a:avLst/>
            </a:prstGeom>
            <a:solidFill>
              <a:srgbClr val="579985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B9B66BE-D9D1-49AF-B5C8-46561FE67D18}"/>
                </a:ext>
              </a:extLst>
            </p:cNvPr>
            <p:cNvSpPr/>
            <p:nvPr/>
          </p:nvSpPr>
          <p:spPr bwMode="auto">
            <a:xfrm>
              <a:off x="1874837" y="5021262"/>
              <a:ext cx="1459929" cy="1242996"/>
            </a:xfrm>
            <a:prstGeom prst="rect">
              <a:avLst/>
            </a:prstGeom>
            <a:solidFill>
              <a:srgbClr val="353535">
                <a:lumMod val="75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E3EED2E-60CC-46C8-A3FC-E2A8EE052347}"/>
                </a:ext>
              </a:extLst>
            </p:cNvPr>
            <p:cNvSpPr/>
            <p:nvPr/>
          </p:nvSpPr>
          <p:spPr bwMode="auto">
            <a:xfrm>
              <a:off x="3753705" y="5021262"/>
              <a:ext cx="1459929" cy="1242996"/>
            </a:xfrm>
            <a:prstGeom prst="rect">
              <a:avLst/>
            </a:prstGeom>
            <a:solidFill>
              <a:srgbClr val="353535">
                <a:lumMod val="75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2401405-BB2A-4C17-99FC-C5AA1804DD92}"/>
                </a:ext>
              </a:extLst>
            </p:cNvPr>
            <p:cNvSpPr/>
            <p:nvPr/>
          </p:nvSpPr>
          <p:spPr bwMode="auto">
            <a:xfrm>
              <a:off x="5632573" y="5021262"/>
              <a:ext cx="1459929" cy="1242996"/>
            </a:xfrm>
            <a:prstGeom prst="rect">
              <a:avLst/>
            </a:prstGeom>
            <a:solidFill>
              <a:srgbClr val="353535">
                <a:lumMod val="75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344957A-0BB4-4A08-A13D-63D90E4D32BA}"/>
                </a:ext>
              </a:extLst>
            </p:cNvPr>
            <p:cNvSpPr/>
            <p:nvPr/>
          </p:nvSpPr>
          <p:spPr bwMode="auto">
            <a:xfrm>
              <a:off x="7511441" y="5021262"/>
              <a:ext cx="1459929" cy="1242996"/>
            </a:xfrm>
            <a:prstGeom prst="rect">
              <a:avLst/>
            </a:prstGeom>
            <a:solidFill>
              <a:srgbClr val="353535">
                <a:lumMod val="75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2DEDA2D-A34F-414A-8C1F-2F3B3982FA88}"/>
                </a:ext>
              </a:extLst>
            </p:cNvPr>
            <p:cNvSpPr/>
            <p:nvPr/>
          </p:nvSpPr>
          <p:spPr bwMode="auto">
            <a:xfrm>
              <a:off x="9390309" y="5021262"/>
              <a:ext cx="1459929" cy="1242996"/>
            </a:xfrm>
            <a:prstGeom prst="rect">
              <a:avLst/>
            </a:prstGeom>
            <a:solidFill>
              <a:srgbClr val="353535">
                <a:lumMod val="75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4A5A91C-38D9-4FAF-A1B0-8378D863FC9F}"/>
                </a:ext>
              </a:extLst>
            </p:cNvPr>
            <p:cNvSpPr/>
            <p:nvPr/>
          </p:nvSpPr>
          <p:spPr bwMode="auto">
            <a:xfrm>
              <a:off x="1874837" y="3895584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5CF543B-0CDA-4B31-B020-74771D633326}"/>
                </a:ext>
              </a:extLst>
            </p:cNvPr>
            <p:cNvSpPr/>
            <p:nvPr/>
          </p:nvSpPr>
          <p:spPr bwMode="auto">
            <a:xfrm>
              <a:off x="1874837" y="2863467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7C929F1-EB3F-4848-B278-9626D3F514C4}"/>
                </a:ext>
              </a:extLst>
            </p:cNvPr>
            <p:cNvSpPr/>
            <p:nvPr/>
          </p:nvSpPr>
          <p:spPr bwMode="auto">
            <a:xfrm>
              <a:off x="1874837" y="1815505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E1CF8C2-61FF-4DBA-9AA5-9C8378FE4D1E}"/>
                </a:ext>
              </a:extLst>
            </p:cNvPr>
            <p:cNvSpPr/>
            <p:nvPr/>
          </p:nvSpPr>
          <p:spPr bwMode="auto">
            <a:xfrm>
              <a:off x="3753705" y="3895584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E9FCDF7-8C5F-44A7-A8C3-623312075FD1}"/>
                </a:ext>
              </a:extLst>
            </p:cNvPr>
            <p:cNvSpPr/>
            <p:nvPr/>
          </p:nvSpPr>
          <p:spPr bwMode="auto">
            <a:xfrm>
              <a:off x="3753705" y="2863467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98D75B4-C850-427B-B295-DB0D18F6B478}"/>
                </a:ext>
              </a:extLst>
            </p:cNvPr>
            <p:cNvSpPr/>
            <p:nvPr/>
          </p:nvSpPr>
          <p:spPr bwMode="auto">
            <a:xfrm>
              <a:off x="3753705" y="1815505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7F30505-0A7E-4616-97E5-40958FC27170}"/>
                </a:ext>
              </a:extLst>
            </p:cNvPr>
            <p:cNvSpPr/>
            <p:nvPr/>
          </p:nvSpPr>
          <p:spPr bwMode="auto">
            <a:xfrm>
              <a:off x="5632573" y="3895584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FEADF2B-3521-4855-8364-D19A1126BBE3}"/>
                </a:ext>
              </a:extLst>
            </p:cNvPr>
            <p:cNvSpPr/>
            <p:nvPr/>
          </p:nvSpPr>
          <p:spPr bwMode="auto">
            <a:xfrm>
              <a:off x="5632573" y="2863467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94F606B-6622-442B-B4E4-016AF597FD7B}"/>
                </a:ext>
              </a:extLst>
            </p:cNvPr>
            <p:cNvSpPr/>
            <p:nvPr/>
          </p:nvSpPr>
          <p:spPr bwMode="auto">
            <a:xfrm>
              <a:off x="5632573" y="1815505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B4E1C34-131A-410F-93E2-5B86D61F29C0}"/>
                </a:ext>
              </a:extLst>
            </p:cNvPr>
            <p:cNvSpPr/>
            <p:nvPr/>
          </p:nvSpPr>
          <p:spPr bwMode="auto">
            <a:xfrm>
              <a:off x="7511441" y="3895584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DEE78F9-8C31-4811-A4CD-FE1627589FAD}"/>
                </a:ext>
              </a:extLst>
            </p:cNvPr>
            <p:cNvSpPr/>
            <p:nvPr/>
          </p:nvSpPr>
          <p:spPr bwMode="auto">
            <a:xfrm>
              <a:off x="7511441" y="2863467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4705C23-167A-4699-8DE1-2D9330776A45}"/>
                </a:ext>
              </a:extLst>
            </p:cNvPr>
            <p:cNvSpPr/>
            <p:nvPr/>
          </p:nvSpPr>
          <p:spPr bwMode="auto">
            <a:xfrm>
              <a:off x="7511441" y="1815505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052272C-6C61-492B-989C-4DC47EDDC723}"/>
                </a:ext>
              </a:extLst>
            </p:cNvPr>
            <p:cNvSpPr/>
            <p:nvPr/>
          </p:nvSpPr>
          <p:spPr bwMode="auto">
            <a:xfrm>
              <a:off x="9390309" y="3895584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B34ED8E-B0C3-424D-B300-218EF529C7E2}"/>
                </a:ext>
              </a:extLst>
            </p:cNvPr>
            <p:cNvSpPr/>
            <p:nvPr/>
          </p:nvSpPr>
          <p:spPr bwMode="auto">
            <a:xfrm>
              <a:off x="9390309" y="2863467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933597-6F59-4569-B0B9-CB96C5B73A60}"/>
                </a:ext>
              </a:extLst>
            </p:cNvPr>
            <p:cNvSpPr/>
            <p:nvPr/>
          </p:nvSpPr>
          <p:spPr bwMode="auto">
            <a:xfrm>
              <a:off x="9390309" y="1815505"/>
              <a:ext cx="1459929" cy="952286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016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/>
        </p:nvGrpSpPr>
        <p:grpSpPr>
          <a:xfrm>
            <a:off x="1417637" y="1405463"/>
            <a:ext cx="9875912" cy="5260943"/>
            <a:chOff x="1417637" y="1405463"/>
            <a:chExt cx="9875912" cy="5260943"/>
          </a:xfrm>
        </p:grpSpPr>
        <p:sp>
          <p:nvSpPr>
            <p:cNvPr id="211" name="Rectangle 210"/>
            <p:cNvSpPr/>
            <p:nvPr/>
          </p:nvSpPr>
          <p:spPr bwMode="auto">
            <a:xfrm>
              <a:off x="1417637" y="1405463"/>
              <a:ext cx="9875912" cy="5260943"/>
            </a:xfrm>
            <a:prstGeom prst="rect">
              <a:avLst/>
            </a:prstGeom>
            <a:solidFill>
              <a:srgbClr val="7F7F7F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2" name="Rectangle 211"/>
            <p:cNvSpPr/>
            <p:nvPr/>
          </p:nvSpPr>
          <p:spPr bwMode="auto">
            <a:xfrm>
              <a:off x="1570037" y="1554294"/>
              <a:ext cx="9571112" cy="4938720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3" name="Rectangle 212"/>
            <p:cNvSpPr/>
            <p:nvPr/>
          </p:nvSpPr>
          <p:spPr bwMode="auto">
            <a:xfrm>
              <a:off x="1722437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4" name="Rectangle 213"/>
            <p:cNvSpPr/>
            <p:nvPr/>
          </p:nvSpPr>
          <p:spPr bwMode="auto">
            <a:xfrm>
              <a:off x="3595623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5" name="Rectangle 214"/>
            <p:cNvSpPr/>
            <p:nvPr/>
          </p:nvSpPr>
          <p:spPr bwMode="auto">
            <a:xfrm>
              <a:off x="5468809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7341995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7" name="Rectangle 216"/>
            <p:cNvSpPr/>
            <p:nvPr/>
          </p:nvSpPr>
          <p:spPr bwMode="auto">
            <a:xfrm>
              <a:off x="9215181" y="1668671"/>
              <a:ext cx="1752600" cy="4709965"/>
            </a:xfrm>
            <a:prstGeom prst="rect">
              <a:avLst/>
            </a:prstGeom>
            <a:solidFill>
              <a:srgbClr val="579985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1874837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3753705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5632573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7511441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2" name="Rectangle 221"/>
            <p:cNvSpPr/>
            <p:nvPr/>
          </p:nvSpPr>
          <p:spPr bwMode="auto">
            <a:xfrm>
              <a:off x="9390309" y="5021262"/>
              <a:ext cx="1459929" cy="1242996"/>
            </a:xfrm>
            <a:prstGeom prst="rect">
              <a:avLst/>
            </a:prstGeom>
            <a:solidFill>
              <a:srgbClr val="3C3C3C">
                <a:alpha val="50196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1874837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1874837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5" name="Rectangle 224"/>
            <p:cNvSpPr/>
            <p:nvPr/>
          </p:nvSpPr>
          <p:spPr bwMode="auto">
            <a:xfrm>
              <a:off x="1874837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6" name="Rectangle 225"/>
            <p:cNvSpPr/>
            <p:nvPr/>
          </p:nvSpPr>
          <p:spPr bwMode="auto">
            <a:xfrm>
              <a:off x="3753705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7" name="Rectangle 226"/>
            <p:cNvSpPr/>
            <p:nvPr/>
          </p:nvSpPr>
          <p:spPr bwMode="auto">
            <a:xfrm>
              <a:off x="3753705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3753705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9" name="Rectangle 228"/>
            <p:cNvSpPr/>
            <p:nvPr/>
          </p:nvSpPr>
          <p:spPr bwMode="auto">
            <a:xfrm>
              <a:off x="5632573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0" name="Rectangle 229"/>
            <p:cNvSpPr/>
            <p:nvPr/>
          </p:nvSpPr>
          <p:spPr bwMode="auto">
            <a:xfrm>
              <a:off x="5632573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5632573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2" name="Rectangle 231"/>
            <p:cNvSpPr/>
            <p:nvPr/>
          </p:nvSpPr>
          <p:spPr bwMode="auto">
            <a:xfrm>
              <a:off x="7511441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3" name="Rectangle 232"/>
            <p:cNvSpPr/>
            <p:nvPr/>
          </p:nvSpPr>
          <p:spPr bwMode="auto">
            <a:xfrm>
              <a:off x="7511441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4" name="Rectangle 233"/>
            <p:cNvSpPr/>
            <p:nvPr/>
          </p:nvSpPr>
          <p:spPr bwMode="auto">
            <a:xfrm>
              <a:off x="7511441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5" name="Rectangle 234"/>
            <p:cNvSpPr/>
            <p:nvPr/>
          </p:nvSpPr>
          <p:spPr bwMode="auto">
            <a:xfrm>
              <a:off x="9390309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9390309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7" name="Rectangle 236"/>
            <p:cNvSpPr/>
            <p:nvPr/>
          </p:nvSpPr>
          <p:spPr bwMode="auto">
            <a:xfrm>
              <a:off x="9390309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72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524986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4813825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4377788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3941751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3505714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524986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4813825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4377788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3941751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3505714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3069677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2633640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2197603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1761566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1325529"/>
            <a:ext cx="2180700" cy="21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CIRCA 1990</a:t>
            </a:r>
          </a:p>
        </p:txBody>
      </p:sp>
      <p:pic>
        <p:nvPicPr>
          <p:cNvPr id="77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3069677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2633640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2197603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1761566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1325529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88949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524986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4813825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4377788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3941751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3505714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3069677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2633640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2197603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1761566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1325529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88949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524986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4813825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4377788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3941751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3505714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3069677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2633640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2197603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1761566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1325529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88949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5254624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4818587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4382550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3946513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3510476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3074439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263840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2202365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1766328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1330291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894254"/>
            <a:ext cx="2180700" cy="21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TextBox 130"/>
          <p:cNvSpPr txBox="1"/>
          <p:nvPr/>
        </p:nvSpPr>
        <p:spPr>
          <a:xfrm>
            <a:off x="2332037" y="630379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327537" y="5867753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323037" y="5431716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318537" y="4995679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314037" y="4559642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309537" y="4123605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305037" y="3687568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2300537" y="3251531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296037" y="2815494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291537" y="2379457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530737" y="630379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526237" y="5867753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521737" y="5431716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517237" y="4995679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512737" y="4559642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508237" y="4123605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4503737" y="3687568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499237" y="3251531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4494737" y="2815494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490237" y="2379457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9" name="Shape 101" descr="ser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889492"/>
            <a:ext cx="2180700" cy="21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TextBox 152"/>
          <p:cNvSpPr txBox="1"/>
          <p:nvPr/>
        </p:nvSpPr>
        <p:spPr>
          <a:xfrm>
            <a:off x="4485737" y="194342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729437" y="630379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724937" y="5867753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720437" y="5431716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6715937" y="4995679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6711437" y="4559642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706937" y="4123605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702437" y="3687568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6697937" y="3251531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693437" y="2815494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688937" y="2379457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684437" y="194342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8928137" y="630379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8923637" y="5867753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8919137" y="5431716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8914637" y="4995679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8910137" y="4559642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8905637" y="4123605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8901137" y="3687568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8896637" y="3251531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8892137" y="2815494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8887637" y="2379457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883137" y="194342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1126837" y="630379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1122337" y="5867753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1117837" y="5431716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11113337" y="4995679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11108837" y="4559642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11104337" y="4123605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11099837" y="3687568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1095337" y="3251531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11090837" y="2815494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11086337" y="2379457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1081837" y="194342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3334766" y="290512"/>
            <a:ext cx="6541534" cy="7571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– PC </a:t>
            </a: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  <a:sym typeface="Wingdings" panose="05000000000000000000" pitchFamily="2" charset="2"/>
              </a:rPr>
              <a:t> Server Revolution</a:t>
            </a:r>
            <a:endParaRPr lang="en-US" sz="48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287037" y="194342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506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8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8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8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6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8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4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8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2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8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8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8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8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6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8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44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2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6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2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68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2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8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2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92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2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4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2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16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2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28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2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4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2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2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2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64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2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76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8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84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8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92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8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8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08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8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16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8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24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8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2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8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4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8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48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8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56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8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64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3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67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3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7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73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3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4760"/>
                            </p:stCondLst>
                            <p:childTnLst>
                              <p:par>
                                <p:cTn id="1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3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4790"/>
                            </p:stCondLst>
                            <p:childTnLst>
                              <p:par>
                                <p:cTn id="1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3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820"/>
                            </p:stCondLst>
                            <p:childTnLst>
                              <p:par>
                                <p:cTn id="1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3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485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3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88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491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3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494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3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4970"/>
                            </p:stCondLst>
                            <p:childTnLst>
                              <p:par>
                                <p:cTn id="1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3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3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30"/>
                            </p:stCondLst>
                            <p:childTnLst>
                              <p:par>
                                <p:cTn id="1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3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60"/>
                            </p:stCondLst>
                            <p:childTnLst>
                              <p:par>
                                <p:cTn id="1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3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090"/>
                            </p:stCondLst>
                            <p:childTnLst>
                              <p:par>
                                <p:cTn id="2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3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120"/>
                            </p:stCondLst>
                            <p:childTnLst>
                              <p:par>
                                <p:cTn id="2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3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150"/>
                            </p:stCondLst>
                            <p:childTnLst>
                              <p:par>
                                <p:cTn id="2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3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180"/>
                            </p:stCondLst>
                            <p:childTnLst>
                              <p:par>
                                <p:cTn id="2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3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210"/>
                            </p:stCondLst>
                            <p:childTnLst>
                              <p:par>
                                <p:cTn id="2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3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240"/>
                            </p:stCondLst>
                            <p:childTnLst>
                              <p:par>
                                <p:cTn id="2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3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270"/>
                            </p:stCondLst>
                            <p:childTnLst>
                              <p:par>
                                <p:cTn id="2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3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50"/>
                            </p:stCondLst>
                            <p:childTnLst>
                              <p:par>
                                <p:cTn id="23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750"/>
                            </p:stCondLst>
                            <p:childTnLst>
                              <p:par>
                                <p:cTn id="24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250"/>
                            </p:stCondLst>
                            <p:childTnLst>
                              <p:par>
                                <p:cTn id="26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500"/>
                            </p:stCondLst>
                            <p:childTnLst>
                              <p:par>
                                <p:cTn id="26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750"/>
                            </p:stCondLst>
                            <p:childTnLst>
                              <p:par>
                                <p:cTn id="27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2000"/>
                            </p:stCondLst>
                            <p:childTnLst>
                              <p:par>
                                <p:cTn id="27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2250"/>
                            </p:stCondLst>
                            <p:childTnLst>
                              <p:par>
                                <p:cTn id="28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2500"/>
                            </p:stCondLst>
                            <p:childTnLst>
                              <p:par>
                                <p:cTn id="29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2750"/>
                            </p:stCondLst>
                            <p:childTnLst>
                              <p:par>
                                <p:cTn id="29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2950"/>
                            </p:stCondLst>
                            <p:childTnLst>
                              <p:par>
                                <p:cTn id="30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2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2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7" dur="2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150"/>
                            </p:stCondLst>
                            <p:childTnLst>
                              <p:par>
                                <p:cTn id="30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3" dur="2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3350"/>
                            </p:stCondLst>
                            <p:childTnLst>
                              <p:par>
                                <p:cTn id="31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2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550"/>
                            </p:stCondLst>
                            <p:childTnLst>
                              <p:par>
                                <p:cTn id="3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2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2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5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3750"/>
                            </p:stCondLst>
                            <p:childTnLst>
                              <p:par>
                                <p:cTn id="32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950"/>
                            </p:stCondLst>
                            <p:childTnLst>
                              <p:par>
                                <p:cTn id="33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7" dur="2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4150"/>
                            </p:stCondLst>
                            <p:childTnLst>
                              <p:par>
                                <p:cTn id="33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2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3" dur="2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4350"/>
                            </p:stCondLst>
                            <p:childTnLst>
                              <p:par>
                                <p:cTn id="34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2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2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4550"/>
                            </p:stCondLst>
                            <p:childTnLst>
                              <p:par>
                                <p:cTn id="35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5" dur="2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4750"/>
                            </p:stCondLst>
                            <p:childTnLst>
                              <p:par>
                                <p:cTn id="35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1" dur="2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4950"/>
                            </p:stCondLst>
                            <p:childTnLst>
                              <p:par>
                                <p:cTn id="36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7" dur="12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5070"/>
                            </p:stCondLst>
                            <p:childTnLst>
                              <p:par>
                                <p:cTn id="36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1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12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5190"/>
                            </p:stCondLst>
                            <p:childTnLst>
                              <p:par>
                                <p:cTn id="37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1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12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5310"/>
                            </p:stCondLst>
                            <p:childTnLst>
                              <p:par>
                                <p:cTn id="38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5" dur="12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5430"/>
                            </p:stCondLst>
                            <p:childTnLst>
                              <p:par>
                                <p:cTn id="38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1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1" dur="12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5550"/>
                            </p:stCondLst>
                            <p:childTnLst>
                              <p:par>
                                <p:cTn id="39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1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7" dur="12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5670"/>
                            </p:stCondLst>
                            <p:childTnLst>
                              <p:par>
                                <p:cTn id="39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3" dur="12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5790"/>
                            </p:stCondLst>
                            <p:childTnLst>
                              <p:par>
                                <p:cTn id="40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1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1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9" dur="12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5910"/>
                            </p:stCondLst>
                            <p:childTnLst>
                              <p:par>
                                <p:cTn id="4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1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12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12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6030"/>
                            </p:stCondLst>
                            <p:childTnLst>
                              <p:par>
                                <p:cTn id="4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9" dur="1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1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1" dur="12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6150"/>
                            </p:stCondLst>
                            <p:childTnLst>
                              <p:par>
                                <p:cTn id="42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5" dur="1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1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7" dur="12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6270"/>
                            </p:stCondLst>
                            <p:childTnLst>
                              <p:par>
                                <p:cTn id="4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3" dur="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6320"/>
                            </p:stCondLst>
                            <p:childTnLst>
                              <p:par>
                                <p:cTn id="43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9" dur="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6370"/>
                            </p:stCondLst>
                            <p:childTnLst>
                              <p:par>
                                <p:cTn id="44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5" dur="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>
                            <p:stCondLst>
                              <p:cond delay="6420"/>
                            </p:stCondLst>
                            <p:childTnLst>
                              <p:par>
                                <p:cTn id="44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9" dur="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1" dur="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6470"/>
                            </p:stCondLst>
                            <p:childTnLst>
                              <p:par>
                                <p:cTn id="45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6520"/>
                            </p:stCondLst>
                            <p:childTnLst>
                              <p:par>
                                <p:cTn id="45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1" dur="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3" dur="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6570"/>
                            </p:stCondLst>
                            <p:childTnLst>
                              <p:par>
                                <p:cTn id="46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7" dur="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9" dur="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6620"/>
                            </p:stCondLst>
                            <p:childTnLst>
                              <p:par>
                                <p:cTn id="47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3" dur="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5" dur="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6670"/>
                            </p:stCondLst>
                            <p:childTnLst>
                              <p:par>
                                <p:cTn id="47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9" dur="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1" dur="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2" fill="hold">
                            <p:stCondLst>
                              <p:cond delay="6720"/>
                            </p:stCondLst>
                            <p:childTnLst>
                              <p:par>
                                <p:cTn id="48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5" dur="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7" dur="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6770"/>
                            </p:stCondLst>
                            <p:childTnLst>
                              <p:par>
                                <p:cTn id="48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1" dur="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3" dur="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6820"/>
                            </p:stCondLst>
                            <p:childTnLst>
                              <p:par>
                                <p:cTn id="49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6870"/>
                            </p:stCondLst>
                            <p:childTnLst>
                              <p:par>
                                <p:cTn id="50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3" dur="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5" dur="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6920"/>
                            </p:stCondLst>
                            <p:childTnLst>
                              <p:par>
                                <p:cTn id="50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9" dur="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1" dur="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6970"/>
                            </p:stCondLst>
                            <p:childTnLst>
                              <p:par>
                                <p:cTn id="51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5" dur="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7" dur="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8" fill="hold">
                            <p:stCondLst>
                              <p:cond delay="7020"/>
                            </p:stCondLst>
                            <p:childTnLst>
                              <p:par>
                                <p:cTn id="51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1" dur="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3" dur="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7070"/>
                            </p:stCondLst>
                            <p:childTnLst>
                              <p:par>
                                <p:cTn id="52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7" dur="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9" dur="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7120"/>
                            </p:stCondLst>
                            <p:childTnLst>
                              <p:par>
                                <p:cTn id="53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3" dur="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5" dur="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7170"/>
                            </p:stCondLst>
                            <p:childTnLst>
                              <p:par>
                                <p:cTn id="53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2" fill="hold">
                            <p:stCondLst>
                              <p:cond delay="7220"/>
                            </p:stCondLst>
                            <p:childTnLst>
                              <p:par>
                                <p:cTn id="54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5" dur="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7" dur="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7270"/>
                            </p:stCondLst>
                            <p:childTnLst>
                              <p:par>
                                <p:cTn id="54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1" dur="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3" dur="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7320"/>
                            </p:stCondLst>
                            <p:childTnLst>
                              <p:par>
                                <p:cTn id="55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7" dur="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9" dur="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89" grpId="0"/>
      <p:bldP spid="193" grpId="0"/>
      <p:bldP spid="1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CIRCA 2000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3334766" y="290512"/>
            <a:ext cx="6541534" cy="7571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– Server </a:t>
            </a: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  <a:sym typeface="Wingdings" panose="05000000000000000000" pitchFamily="2" charset="2"/>
              </a:rPr>
              <a:t> VM Evolution</a:t>
            </a:r>
            <a:endParaRPr lang="en-US" sz="48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C81D154-EC61-4C34-B9F5-93B54F01B639}"/>
              </a:ext>
            </a:extLst>
          </p:cNvPr>
          <p:cNvGrpSpPr/>
          <p:nvPr/>
        </p:nvGrpSpPr>
        <p:grpSpPr>
          <a:xfrm>
            <a:off x="1417637" y="1405463"/>
            <a:ext cx="9875912" cy="5260943"/>
            <a:chOff x="1417637" y="1405463"/>
            <a:chExt cx="9875912" cy="5260943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919ACFA-0060-476B-B48E-5C5A8020C28A}"/>
                </a:ext>
              </a:extLst>
            </p:cNvPr>
            <p:cNvSpPr/>
            <p:nvPr/>
          </p:nvSpPr>
          <p:spPr bwMode="auto">
            <a:xfrm>
              <a:off x="1417637" y="1405463"/>
              <a:ext cx="9875912" cy="5260943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2193EA2-9596-4178-AA9B-03D5AD00A7FF}"/>
                </a:ext>
              </a:extLst>
            </p:cNvPr>
            <p:cNvSpPr/>
            <p:nvPr/>
          </p:nvSpPr>
          <p:spPr bwMode="auto">
            <a:xfrm>
              <a:off x="1570037" y="1554294"/>
              <a:ext cx="9571112" cy="4938720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BB91B3A9-638A-4986-9ECB-0D6FC3A96076}"/>
                </a:ext>
              </a:extLst>
            </p:cNvPr>
            <p:cNvSpPr/>
            <p:nvPr/>
          </p:nvSpPr>
          <p:spPr bwMode="auto">
            <a:xfrm>
              <a:off x="1722437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A0F4A1E-CC04-4039-8DD2-4F27723E552C}"/>
                </a:ext>
              </a:extLst>
            </p:cNvPr>
            <p:cNvSpPr/>
            <p:nvPr/>
          </p:nvSpPr>
          <p:spPr bwMode="auto">
            <a:xfrm>
              <a:off x="3595623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A720076-456E-4359-9BB5-A7FD9D097584}"/>
                </a:ext>
              </a:extLst>
            </p:cNvPr>
            <p:cNvSpPr/>
            <p:nvPr/>
          </p:nvSpPr>
          <p:spPr bwMode="auto">
            <a:xfrm>
              <a:off x="5468809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3CD449E-FEF9-452A-92DB-7DD54EDC44A6}"/>
                </a:ext>
              </a:extLst>
            </p:cNvPr>
            <p:cNvSpPr/>
            <p:nvPr/>
          </p:nvSpPr>
          <p:spPr bwMode="auto">
            <a:xfrm>
              <a:off x="7341995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663FA20-80AF-4E79-BBA8-5F90325E0ED7}"/>
                </a:ext>
              </a:extLst>
            </p:cNvPr>
            <p:cNvSpPr/>
            <p:nvPr/>
          </p:nvSpPr>
          <p:spPr bwMode="auto">
            <a:xfrm>
              <a:off x="9215181" y="1668671"/>
              <a:ext cx="1752600" cy="4709965"/>
            </a:xfrm>
            <a:prstGeom prst="rect">
              <a:avLst/>
            </a:prstGeom>
            <a:solidFill>
              <a:srgbClr val="579985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086E76C-6058-4A90-BF05-BA0A8B14B973}"/>
                </a:ext>
              </a:extLst>
            </p:cNvPr>
            <p:cNvSpPr/>
            <p:nvPr/>
          </p:nvSpPr>
          <p:spPr bwMode="auto">
            <a:xfrm>
              <a:off x="1874837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EE5ABD5-534C-4DF2-90E7-E64007EEAFF1}"/>
                </a:ext>
              </a:extLst>
            </p:cNvPr>
            <p:cNvSpPr/>
            <p:nvPr/>
          </p:nvSpPr>
          <p:spPr bwMode="auto">
            <a:xfrm>
              <a:off x="3753705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D2EF6CA-6C02-4079-B014-9BC89CDACFD3}"/>
                </a:ext>
              </a:extLst>
            </p:cNvPr>
            <p:cNvSpPr/>
            <p:nvPr/>
          </p:nvSpPr>
          <p:spPr bwMode="auto">
            <a:xfrm>
              <a:off x="5632573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812C86-1C4C-4DC1-A327-9B528420B635}"/>
                </a:ext>
              </a:extLst>
            </p:cNvPr>
            <p:cNvSpPr/>
            <p:nvPr/>
          </p:nvSpPr>
          <p:spPr bwMode="auto">
            <a:xfrm>
              <a:off x="7511441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F8EA977-097E-45D5-9D06-02CD444ACB60}"/>
                </a:ext>
              </a:extLst>
            </p:cNvPr>
            <p:cNvSpPr/>
            <p:nvPr/>
          </p:nvSpPr>
          <p:spPr bwMode="auto">
            <a:xfrm>
              <a:off x="9390309" y="5021262"/>
              <a:ext cx="1459929" cy="1242996"/>
            </a:xfrm>
            <a:prstGeom prst="rect">
              <a:avLst/>
            </a:prstGeom>
            <a:solidFill>
              <a:srgbClr val="3C3C3C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5D10876-9BA7-438D-845A-DDAE71CEDC3B}"/>
                </a:ext>
              </a:extLst>
            </p:cNvPr>
            <p:cNvSpPr/>
            <p:nvPr/>
          </p:nvSpPr>
          <p:spPr bwMode="auto">
            <a:xfrm>
              <a:off x="1874837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E2236531-623C-49A6-9501-631B27B68A7D}"/>
                </a:ext>
              </a:extLst>
            </p:cNvPr>
            <p:cNvSpPr/>
            <p:nvPr/>
          </p:nvSpPr>
          <p:spPr bwMode="auto">
            <a:xfrm>
              <a:off x="1874837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2176A43-E401-49C7-BC56-3524BE1461A1}"/>
                </a:ext>
              </a:extLst>
            </p:cNvPr>
            <p:cNvSpPr/>
            <p:nvPr/>
          </p:nvSpPr>
          <p:spPr bwMode="auto">
            <a:xfrm>
              <a:off x="1874837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743249E-E984-47AB-B38E-AA705345B3F3}"/>
                </a:ext>
              </a:extLst>
            </p:cNvPr>
            <p:cNvSpPr/>
            <p:nvPr/>
          </p:nvSpPr>
          <p:spPr bwMode="auto">
            <a:xfrm>
              <a:off x="3753705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F7AA471-0F81-4439-A018-320C956B4285}"/>
                </a:ext>
              </a:extLst>
            </p:cNvPr>
            <p:cNvSpPr/>
            <p:nvPr/>
          </p:nvSpPr>
          <p:spPr bwMode="auto">
            <a:xfrm>
              <a:off x="3753705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05418EA-C8B0-4001-A1A0-CD64753119CE}"/>
                </a:ext>
              </a:extLst>
            </p:cNvPr>
            <p:cNvSpPr/>
            <p:nvPr/>
          </p:nvSpPr>
          <p:spPr bwMode="auto">
            <a:xfrm>
              <a:off x="3753705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33EF33E-038C-4A84-8676-01C4DF6FC370}"/>
                </a:ext>
              </a:extLst>
            </p:cNvPr>
            <p:cNvSpPr/>
            <p:nvPr/>
          </p:nvSpPr>
          <p:spPr bwMode="auto">
            <a:xfrm>
              <a:off x="5632573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00CA46-D259-4714-9156-17F6F6A571FB}"/>
                </a:ext>
              </a:extLst>
            </p:cNvPr>
            <p:cNvSpPr/>
            <p:nvPr/>
          </p:nvSpPr>
          <p:spPr bwMode="auto">
            <a:xfrm>
              <a:off x="5632573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E4D9803-7AA4-4DA6-9D12-E747FB8DCE14}"/>
                </a:ext>
              </a:extLst>
            </p:cNvPr>
            <p:cNvSpPr/>
            <p:nvPr/>
          </p:nvSpPr>
          <p:spPr bwMode="auto">
            <a:xfrm>
              <a:off x="5632573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DC60013-41DB-4085-8AE3-B1851A215889}"/>
                </a:ext>
              </a:extLst>
            </p:cNvPr>
            <p:cNvSpPr/>
            <p:nvPr/>
          </p:nvSpPr>
          <p:spPr bwMode="auto">
            <a:xfrm>
              <a:off x="7511441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831AB3A-A741-4696-8E8E-F9075C50347B}"/>
                </a:ext>
              </a:extLst>
            </p:cNvPr>
            <p:cNvSpPr/>
            <p:nvPr/>
          </p:nvSpPr>
          <p:spPr bwMode="auto">
            <a:xfrm>
              <a:off x="7511441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9BA2CAC-0040-4456-ABD9-9D53F185F93A}"/>
                </a:ext>
              </a:extLst>
            </p:cNvPr>
            <p:cNvSpPr/>
            <p:nvPr/>
          </p:nvSpPr>
          <p:spPr bwMode="auto">
            <a:xfrm>
              <a:off x="7511441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973E37A-415E-4A4A-9FD6-637642EA2C75}"/>
                </a:ext>
              </a:extLst>
            </p:cNvPr>
            <p:cNvSpPr/>
            <p:nvPr/>
          </p:nvSpPr>
          <p:spPr bwMode="auto">
            <a:xfrm>
              <a:off x="9390309" y="3895584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CC6172D-D996-4088-A6AF-99670D1F143B}"/>
                </a:ext>
              </a:extLst>
            </p:cNvPr>
            <p:cNvSpPr/>
            <p:nvPr/>
          </p:nvSpPr>
          <p:spPr bwMode="auto">
            <a:xfrm>
              <a:off x="9390309" y="2863467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619BE4C-B38A-4180-B120-0EEAE3708AA5}"/>
                </a:ext>
              </a:extLst>
            </p:cNvPr>
            <p:cNvSpPr/>
            <p:nvPr/>
          </p:nvSpPr>
          <p:spPr bwMode="auto">
            <a:xfrm>
              <a:off x="9390309" y="1815505"/>
              <a:ext cx="1459929" cy="952286"/>
            </a:xfrm>
            <a:prstGeom prst="rect">
              <a:avLst/>
            </a:prstGeom>
            <a:solidFill>
              <a:srgbClr val="7F7F7F">
                <a:alpha val="25098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158" name="Shape 101" descr="server.png">
            <a:extLst>
              <a:ext uri="{FF2B5EF4-FFF2-40B4-BE49-F238E27FC236}">
                <a16:creationId xmlns:a16="http://schemas.microsoft.com/office/drawing/2014/main" id="{E491307E-9B28-414A-BCD2-E65C5D6102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9" y="524986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01" descr="server.png">
            <a:extLst>
              <a:ext uri="{FF2B5EF4-FFF2-40B4-BE49-F238E27FC236}">
                <a16:creationId xmlns:a16="http://schemas.microsoft.com/office/drawing/2014/main" id="{5BE3A104-CB9A-42FF-9108-4669BE464E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289" y="524986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01" descr="server.png">
            <a:extLst>
              <a:ext uri="{FF2B5EF4-FFF2-40B4-BE49-F238E27FC236}">
                <a16:creationId xmlns:a16="http://schemas.microsoft.com/office/drawing/2014/main" id="{250D1B41-DC21-4DE3-87D1-48CA92365C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989" y="524986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01" descr="server.png">
            <a:extLst>
              <a:ext uri="{FF2B5EF4-FFF2-40B4-BE49-F238E27FC236}">
                <a16:creationId xmlns:a16="http://schemas.microsoft.com/office/drawing/2014/main" id="{7A6435DA-E2C7-4652-97B9-65D6DA7D86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689" y="5249862"/>
            <a:ext cx="218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01" descr="server.png">
            <a:extLst>
              <a:ext uri="{FF2B5EF4-FFF2-40B4-BE49-F238E27FC236}">
                <a16:creationId xmlns:a16="http://schemas.microsoft.com/office/drawing/2014/main" id="{A86D8F53-B53C-4EE3-8DB6-D3D47336B3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8389" y="5254624"/>
            <a:ext cx="2180700" cy="21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12EAF8D4-28B5-4B75-B881-AB60BEB6CD3A}"/>
              </a:ext>
            </a:extLst>
          </p:cNvPr>
          <p:cNvSpPr txBox="1"/>
          <p:nvPr/>
        </p:nvSpPr>
        <p:spPr>
          <a:xfrm>
            <a:off x="2332037" y="630379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7AFAAE4-F35D-46E1-B455-15F8068801A3}"/>
              </a:ext>
            </a:extLst>
          </p:cNvPr>
          <p:cNvSpPr txBox="1"/>
          <p:nvPr/>
        </p:nvSpPr>
        <p:spPr>
          <a:xfrm>
            <a:off x="4530737" y="630379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E215F0E-CB43-47A9-9C50-4C40DE86CF2D}"/>
              </a:ext>
            </a:extLst>
          </p:cNvPr>
          <p:cNvSpPr txBox="1"/>
          <p:nvPr/>
        </p:nvSpPr>
        <p:spPr>
          <a:xfrm>
            <a:off x="6729437" y="630379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566F22A-95D0-4D7B-A75D-3771F332CFF5}"/>
              </a:ext>
            </a:extLst>
          </p:cNvPr>
          <p:cNvSpPr txBox="1"/>
          <p:nvPr/>
        </p:nvSpPr>
        <p:spPr>
          <a:xfrm>
            <a:off x="8928137" y="630379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2267B2E-2839-4C70-955A-A42C9CFBF7DA}"/>
              </a:ext>
            </a:extLst>
          </p:cNvPr>
          <p:cNvSpPr txBox="1"/>
          <p:nvPr/>
        </p:nvSpPr>
        <p:spPr>
          <a:xfrm>
            <a:off x="11126837" y="6303790"/>
            <a:ext cx="16671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  <a:endParaRPr lang="en-US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3C5D717-665F-4FA2-97AB-A4D5C84DCD56}"/>
              </a:ext>
            </a:extLst>
          </p:cNvPr>
          <p:cNvSpPr/>
          <p:nvPr/>
        </p:nvSpPr>
        <p:spPr>
          <a:xfrm>
            <a:off x="989305" y="5878984"/>
            <a:ext cx="1609751" cy="437678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Hyper Visor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9D8CFBC-B2EE-41F5-9C6F-F326A26C4342}"/>
              </a:ext>
            </a:extLst>
          </p:cNvPr>
          <p:cNvSpPr/>
          <p:nvPr/>
        </p:nvSpPr>
        <p:spPr>
          <a:xfrm>
            <a:off x="989305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#1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41E6A93-7847-4169-B4F7-9F530E236A84}"/>
              </a:ext>
            </a:extLst>
          </p:cNvPr>
          <p:cNvSpPr/>
          <p:nvPr/>
        </p:nvSpPr>
        <p:spPr>
          <a:xfrm>
            <a:off x="1391664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2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1AC13BE2-F081-41CA-A461-2321E1F59093}"/>
              </a:ext>
            </a:extLst>
          </p:cNvPr>
          <p:cNvSpPr/>
          <p:nvPr/>
        </p:nvSpPr>
        <p:spPr>
          <a:xfrm>
            <a:off x="1794023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3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6AC4BDAE-43A5-42B0-9E86-FA57AC32411B}"/>
              </a:ext>
            </a:extLst>
          </p:cNvPr>
          <p:cNvSpPr/>
          <p:nvPr/>
        </p:nvSpPr>
        <p:spPr>
          <a:xfrm>
            <a:off x="2196382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4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E636F12-4B88-4322-8CC4-CCE549197215}"/>
              </a:ext>
            </a:extLst>
          </p:cNvPr>
          <p:cNvSpPr/>
          <p:nvPr/>
        </p:nvSpPr>
        <p:spPr>
          <a:xfrm>
            <a:off x="989305" y="325644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5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190A680-F93C-4674-877C-F905763A294B}"/>
              </a:ext>
            </a:extLst>
          </p:cNvPr>
          <p:cNvSpPr/>
          <p:nvPr/>
        </p:nvSpPr>
        <p:spPr>
          <a:xfrm>
            <a:off x="1391664" y="325644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6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9CD0915-AB85-4EF2-B87B-3F476690DCDA}"/>
              </a:ext>
            </a:extLst>
          </p:cNvPr>
          <p:cNvSpPr/>
          <p:nvPr/>
        </p:nvSpPr>
        <p:spPr>
          <a:xfrm>
            <a:off x="1794023" y="325644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7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52D1FF3D-3FF3-4C59-884A-A46F09B43A1A}"/>
              </a:ext>
            </a:extLst>
          </p:cNvPr>
          <p:cNvSpPr/>
          <p:nvPr/>
        </p:nvSpPr>
        <p:spPr>
          <a:xfrm>
            <a:off x="2196382" y="325644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</a:t>
            </a: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B552E979-5C8F-49B1-976E-EF9887569A12}"/>
              </a:ext>
            </a:extLst>
          </p:cNvPr>
          <p:cNvSpPr/>
          <p:nvPr/>
        </p:nvSpPr>
        <p:spPr>
          <a:xfrm>
            <a:off x="3206836" y="5866112"/>
            <a:ext cx="1609751" cy="437678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Hyper Visor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A93CD3EA-446A-4743-BB21-AA09CADE64E8}"/>
              </a:ext>
            </a:extLst>
          </p:cNvPr>
          <p:cNvSpPr/>
          <p:nvPr/>
        </p:nvSpPr>
        <p:spPr>
          <a:xfrm>
            <a:off x="3206836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#1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05AC45EA-26C0-4F8C-B124-E456B4C1C23A}"/>
              </a:ext>
            </a:extLst>
          </p:cNvPr>
          <p:cNvSpPr/>
          <p:nvPr/>
        </p:nvSpPr>
        <p:spPr>
          <a:xfrm>
            <a:off x="3609195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2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A8FB84C1-D9A1-40E6-8B52-5FFFDE3C44D5}"/>
              </a:ext>
            </a:extLst>
          </p:cNvPr>
          <p:cNvSpPr/>
          <p:nvPr/>
        </p:nvSpPr>
        <p:spPr>
          <a:xfrm>
            <a:off x="4011554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3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6575D732-E337-4811-8FFA-859550F276C2}"/>
              </a:ext>
            </a:extLst>
          </p:cNvPr>
          <p:cNvSpPr/>
          <p:nvPr/>
        </p:nvSpPr>
        <p:spPr>
          <a:xfrm>
            <a:off x="4413913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4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4B165E87-FF99-4428-8D13-6C67CAA8A3FE}"/>
              </a:ext>
            </a:extLst>
          </p:cNvPr>
          <p:cNvSpPr/>
          <p:nvPr/>
        </p:nvSpPr>
        <p:spPr>
          <a:xfrm>
            <a:off x="3206836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5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883D37A-D098-4E47-BA10-941852F5BAFD}"/>
              </a:ext>
            </a:extLst>
          </p:cNvPr>
          <p:cNvSpPr/>
          <p:nvPr/>
        </p:nvSpPr>
        <p:spPr>
          <a:xfrm>
            <a:off x="3609195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6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80829C38-7C0C-45CB-A60E-AED7393C42FD}"/>
              </a:ext>
            </a:extLst>
          </p:cNvPr>
          <p:cNvSpPr/>
          <p:nvPr/>
        </p:nvSpPr>
        <p:spPr>
          <a:xfrm>
            <a:off x="4011554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7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2CA3EFB-2451-4F15-B632-5A36606F5D4C}"/>
              </a:ext>
            </a:extLst>
          </p:cNvPr>
          <p:cNvSpPr/>
          <p:nvPr/>
        </p:nvSpPr>
        <p:spPr>
          <a:xfrm>
            <a:off x="4413913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</a:t>
            </a: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4A5073C-6CF5-40B0-8510-5709F486C147}"/>
              </a:ext>
            </a:extLst>
          </p:cNvPr>
          <p:cNvSpPr/>
          <p:nvPr/>
        </p:nvSpPr>
        <p:spPr>
          <a:xfrm>
            <a:off x="5387693" y="5866112"/>
            <a:ext cx="1609751" cy="437678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Hyper Visor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4DDE7EF9-31B1-45ED-B493-455BCB6D8F7D}"/>
              </a:ext>
            </a:extLst>
          </p:cNvPr>
          <p:cNvSpPr/>
          <p:nvPr/>
        </p:nvSpPr>
        <p:spPr>
          <a:xfrm>
            <a:off x="5387693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#1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734F2E1-B304-4607-ADB4-0C53821BE221}"/>
              </a:ext>
            </a:extLst>
          </p:cNvPr>
          <p:cNvSpPr/>
          <p:nvPr/>
        </p:nvSpPr>
        <p:spPr>
          <a:xfrm>
            <a:off x="5790052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2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F83F652-F052-4DE3-A712-37C26E458930}"/>
              </a:ext>
            </a:extLst>
          </p:cNvPr>
          <p:cNvSpPr/>
          <p:nvPr/>
        </p:nvSpPr>
        <p:spPr>
          <a:xfrm>
            <a:off x="6192411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3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79898EE-8885-4CD6-8914-3846930A3745}"/>
              </a:ext>
            </a:extLst>
          </p:cNvPr>
          <p:cNvSpPr/>
          <p:nvPr/>
        </p:nvSpPr>
        <p:spPr>
          <a:xfrm>
            <a:off x="6594770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4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32E15AE-B8C5-4E4E-A20D-63972B2D808B}"/>
              </a:ext>
            </a:extLst>
          </p:cNvPr>
          <p:cNvSpPr/>
          <p:nvPr/>
        </p:nvSpPr>
        <p:spPr>
          <a:xfrm>
            <a:off x="5387693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5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C80B733D-A427-4C8B-936A-90578B866D01}"/>
              </a:ext>
            </a:extLst>
          </p:cNvPr>
          <p:cNvSpPr/>
          <p:nvPr/>
        </p:nvSpPr>
        <p:spPr>
          <a:xfrm>
            <a:off x="5790052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6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857B5B8-0970-4EEF-94AA-E198B7B4BB29}"/>
              </a:ext>
            </a:extLst>
          </p:cNvPr>
          <p:cNvSpPr/>
          <p:nvPr/>
        </p:nvSpPr>
        <p:spPr>
          <a:xfrm>
            <a:off x="6192411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7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2EFB058-76D4-4607-8E24-DEC08840E7A4}"/>
              </a:ext>
            </a:extLst>
          </p:cNvPr>
          <p:cNvSpPr/>
          <p:nvPr/>
        </p:nvSpPr>
        <p:spPr>
          <a:xfrm>
            <a:off x="6594770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</a:t>
            </a: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CA38FB71-B8FC-4DEE-AC79-274A423F1574}"/>
              </a:ext>
            </a:extLst>
          </p:cNvPr>
          <p:cNvSpPr/>
          <p:nvPr/>
        </p:nvSpPr>
        <p:spPr>
          <a:xfrm>
            <a:off x="7577934" y="5873414"/>
            <a:ext cx="1609751" cy="437678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Hyper Visor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EEA4E3D3-876E-4F76-8413-ED59CF2E25FC}"/>
              </a:ext>
            </a:extLst>
          </p:cNvPr>
          <p:cNvSpPr/>
          <p:nvPr/>
        </p:nvSpPr>
        <p:spPr>
          <a:xfrm>
            <a:off x="7577934" y="456579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#1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DEB3D20C-E8A2-4BB9-897F-1EA0C02E043B}"/>
              </a:ext>
            </a:extLst>
          </p:cNvPr>
          <p:cNvSpPr/>
          <p:nvPr/>
        </p:nvSpPr>
        <p:spPr>
          <a:xfrm>
            <a:off x="7980293" y="456579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2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D61D85C0-7E3D-4543-B638-DD98E048F1FF}"/>
              </a:ext>
            </a:extLst>
          </p:cNvPr>
          <p:cNvSpPr/>
          <p:nvPr/>
        </p:nvSpPr>
        <p:spPr>
          <a:xfrm>
            <a:off x="8382652" y="456579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3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77EFE3B3-CA76-4F5E-A459-85AA16588BEA}"/>
              </a:ext>
            </a:extLst>
          </p:cNvPr>
          <p:cNvSpPr/>
          <p:nvPr/>
        </p:nvSpPr>
        <p:spPr>
          <a:xfrm>
            <a:off x="8785011" y="456579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4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B4DB4823-9C6A-4A45-A1E8-8A71789C1590}"/>
              </a:ext>
            </a:extLst>
          </p:cNvPr>
          <p:cNvSpPr/>
          <p:nvPr/>
        </p:nvSpPr>
        <p:spPr>
          <a:xfrm>
            <a:off x="7577934" y="325087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5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43D35510-6A72-4F17-BD2F-93A3FD7B8F8D}"/>
              </a:ext>
            </a:extLst>
          </p:cNvPr>
          <p:cNvSpPr/>
          <p:nvPr/>
        </p:nvSpPr>
        <p:spPr>
          <a:xfrm>
            <a:off x="7980293" y="325087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6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52A13E4F-1269-45F7-94DE-4DB81223A411}"/>
              </a:ext>
            </a:extLst>
          </p:cNvPr>
          <p:cNvSpPr/>
          <p:nvPr/>
        </p:nvSpPr>
        <p:spPr>
          <a:xfrm>
            <a:off x="8382652" y="325087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7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95E1C12A-61BB-4EF6-BCF6-530B233D7C3A}"/>
              </a:ext>
            </a:extLst>
          </p:cNvPr>
          <p:cNvSpPr/>
          <p:nvPr/>
        </p:nvSpPr>
        <p:spPr>
          <a:xfrm>
            <a:off x="8785011" y="325087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</a:t>
            </a: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99101D3E-E4CE-4A95-877E-C5FC0B38F541}"/>
              </a:ext>
            </a:extLst>
          </p:cNvPr>
          <p:cNvSpPr/>
          <p:nvPr/>
        </p:nvSpPr>
        <p:spPr>
          <a:xfrm>
            <a:off x="9768175" y="5866112"/>
            <a:ext cx="1609751" cy="437678"/>
          </a:xfrm>
          <a:prstGeom prst="rect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Hyper Visor</a:t>
            </a: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3A061C0-98E0-4B88-821C-C509F2FA93B5}"/>
              </a:ext>
            </a:extLst>
          </p:cNvPr>
          <p:cNvSpPr/>
          <p:nvPr/>
        </p:nvSpPr>
        <p:spPr>
          <a:xfrm>
            <a:off x="9768175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#1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0EEFB034-935C-4159-BC2E-F2B5C00B4997}"/>
              </a:ext>
            </a:extLst>
          </p:cNvPr>
          <p:cNvSpPr/>
          <p:nvPr/>
        </p:nvSpPr>
        <p:spPr>
          <a:xfrm>
            <a:off x="10170534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2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9A0D7576-5A5B-4CC7-B822-E6D32DB2DBC4}"/>
              </a:ext>
            </a:extLst>
          </p:cNvPr>
          <p:cNvSpPr/>
          <p:nvPr/>
        </p:nvSpPr>
        <p:spPr>
          <a:xfrm>
            <a:off x="10572893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3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6D7FB9FE-5D56-411E-B1AA-7A336CC6B0B1}"/>
              </a:ext>
            </a:extLst>
          </p:cNvPr>
          <p:cNvSpPr/>
          <p:nvPr/>
        </p:nvSpPr>
        <p:spPr>
          <a:xfrm>
            <a:off x="10975252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4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75DF13C-1B55-4DEE-B095-1186E1B016E4}"/>
              </a:ext>
            </a:extLst>
          </p:cNvPr>
          <p:cNvSpPr/>
          <p:nvPr/>
        </p:nvSpPr>
        <p:spPr>
          <a:xfrm>
            <a:off x="9768175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5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AF75B836-EE6C-413E-8B14-044245A94624}"/>
              </a:ext>
            </a:extLst>
          </p:cNvPr>
          <p:cNvSpPr/>
          <p:nvPr/>
        </p:nvSpPr>
        <p:spPr>
          <a:xfrm>
            <a:off x="10170534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6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580A02D-D098-45A5-8DEF-3622D29F9852}"/>
              </a:ext>
            </a:extLst>
          </p:cNvPr>
          <p:cNvSpPr/>
          <p:nvPr/>
        </p:nvSpPr>
        <p:spPr>
          <a:xfrm>
            <a:off x="10572893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7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4FCC0843-72F7-446C-85AC-36BEBDF4C38C}"/>
              </a:ext>
            </a:extLst>
          </p:cNvPr>
          <p:cNvSpPr/>
          <p:nvPr/>
        </p:nvSpPr>
        <p:spPr>
          <a:xfrm>
            <a:off x="10975252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marL="0" marR="0" lvl="0" indent="0" defTabSz="12434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Guest </a:t>
            </a: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OS #</a:t>
            </a:r>
            <a:r>
              <a:rPr lang="en-US" kern="0" noProof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29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4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9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4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9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8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13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8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31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8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49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8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67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8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8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8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3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8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21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8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39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8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57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67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77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787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97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7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817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27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37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47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52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857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862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867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872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877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8820"/>
                            </p:stCondLst>
                            <p:childTnLst>
                              <p:par>
                                <p:cTn id="1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887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CIRCA 2015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3334765" y="290512"/>
            <a:ext cx="7379271" cy="7571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– VM </a:t>
            </a: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  <a:sym typeface="Wingdings" panose="05000000000000000000" pitchFamily="2" charset="2"/>
              </a:rPr>
              <a:t> Cloud Evolvement</a:t>
            </a:r>
            <a:endParaRPr lang="en-US" sz="48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8A963399-96E5-49B9-9D81-85B70A063A85}"/>
              </a:ext>
            </a:extLst>
          </p:cNvPr>
          <p:cNvSpPr/>
          <p:nvPr/>
        </p:nvSpPr>
        <p:spPr>
          <a:xfrm>
            <a:off x="989305" y="5878984"/>
            <a:ext cx="1609751" cy="437678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43493">
              <a:defRPr/>
            </a:pPr>
            <a:r>
              <a:rPr lang="en-US" sz="2000" kern="0" dirty="0">
                <a:solidFill>
                  <a:srgbClr val="353535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8E25001-A4F5-472D-B1FB-3B072D261F69}"/>
              </a:ext>
            </a:extLst>
          </p:cNvPr>
          <p:cNvSpPr/>
          <p:nvPr/>
        </p:nvSpPr>
        <p:spPr>
          <a:xfrm>
            <a:off x="3206836" y="5866112"/>
            <a:ext cx="1609751" cy="437678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43493">
              <a:defRPr/>
            </a:pPr>
            <a:r>
              <a:rPr lang="en-US" sz="2000" kern="0" dirty="0">
                <a:solidFill>
                  <a:srgbClr val="353535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A0D69C94-545B-4B29-AB8E-1B7E3148C8C0}"/>
              </a:ext>
            </a:extLst>
          </p:cNvPr>
          <p:cNvSpPr/>
          <p:nvPr/>
        </p:nvSpPr>
        <p:spPr>
          <a:xfrm>
            <a:off x="5387693" y="5866112"/>
            <a:ext cx="1609751" cy="437678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43493">
              <a:defRPr/>
            </a:pPr>
            <a:r>
              <a:rPr lang="en-US" sz="2000" kern="0" dirty="0">
                <a:solidFill>
                  <a:srgbClr val="353535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8ED1EC9-268F-464E-9FA5-DE8D422B51A7}"/>
              </a:ext>
            </a:extLst>
          </p:cNvPr>
          <p:cNvSpPr/>
          <p:nvPr/>
        </p:nvSpPr>
        <p:spPr>
          <a:xfrm>
            <a:off x="7577934" y="5873414"/>
            <a:ext cx="1609751" cy="437678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43493">
              <a:defRPr/>
            </a:pPr>
            <a:r>
              <a:rPr lang="en-US" sz="2000" kern="0" dirty="0">
                <a:solidFill>
                  <a:srgbClr val="353535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AB853C9E-6828-4443-95E7-3A77BC6A48D2}"/>
              </a:ext>
            </a:extLst>
          </p:cNvPr>
          <p:cNvSpPr/>
          <p:nvPr/>
        </p:nvSpPr>
        <p:spPr>
          <a:xfrm>
            <a:off x="9768175" y="5866112"/>
            <a:ext cx="1609751" cy="437678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43493">
              <a:defRPr/>
            </a:pPr>
            <a:r>
              <a:rPr lang="en-US" sz="2000" kern="0" dirty="0">
                <a:solidFill>
                  <a:srgbClr val="353535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5A71561F-2B11-4AE2-82E0-C0A57461D4CD}"/>
              </a:ext>
            </a:extLst>
          </p:cNvPr>
          <p:cNvSpPr/>
          <p:nvPr/>
        </p:nvSpPr>
        <p:spPr>
          <a:xfrm>
            <a:off x="989305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404389FE-2192-4FCC-8D1A-ADD5284FBD25}"/>
              </a:ext>
            </a:extLst>
          </p:cNvPr>
          <p:cNvSpPr/>
          <p:nvPr/>
        </p:nvSpPr>
        <p:spPr>
          <a:xfrm>
            <a:off x="1391664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B6D5B23D-191B-4809-8935-47DEEED1DFE4}"/>
              </a:ext>
            </a:extLst>
          </p:cNvPr>
          <p:cNvSpPr/>
          <p:nvPr/>
        </p:nvSpPr>
        <p:spPr>
          <a:xfrm>
            <a:off x="1794023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C1F7BF75-1790-4488-9277-5A0783D34EED}"/>
              </a:ext>
            </a:extLst>
          </p:cNvPr>
          <p:cNvSpPr/>
          <p:nvPr/>
        </p:nvSpPr>
        <p:spPr>
          <a:xfrm>
            <a:off x="2196382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9CCFA7AC-1EE3-4B78-8BC3-40110AAFCBDA}"/>
              </a:ext>
            </a:extLst>
          </p:cNvPr>
          <p:cNvSpPr/>
          <p:nvPr/>
        </p:nvSpPr>
        <p:spPr>
          <a:xfrm>
            <a:off x="989305" y="325644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AC524945-E59D-4AA1-BD3A-526866B88B06}"/>
              </a:ext>
            </a:extLst>
          </p:cNvPr>
          <p:cNvSpPr/>
          <p:nvPr/>
        </p:nvSpPr>
        <p:spPr>
          <a:xfrm>
            <a:off x="1391664" y="325644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4A1B36E4-4C59-48D6-82DE-A437CE39894A}"/>
              </a:ext>
            </a:extLst>
          </p:cNvPr>
          <p:cNvSpPr/>
          <p:nvPr/>
        </p:nvSpPr>
        <p:spPr>
          <a:xfrm>
            <a:off x="1794023" y="325644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77C164C1-8C28-43CA-80A9-09A41B08026E}"/>
              </a:ext>
            </a:extLst>
          </p:cNvPr>
          <p:cNvSpPr/>
          <p:nvPr/>
        </p:nvSpPr>
        <p:spPr>
          <a:xfrm>
            <a:off x="2196382" y="325644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8163AD47-9994-438D-8F8C-DAE2C76687FE}"/>
              </a:ext>
            </a:extLst>
          </p:cNvPr>
          <p:cNvSpPr/>
          <p:nvPr/>
        </p:nvSpPr>
        <p:spPr>
          <a:xfrm>
            <a:off x="3206836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5BB657D2-055A-4FC5-B1F2-50AF0B0966FA}"/>
              </a:ext>
            </a:extLst>
          </p:cNvPr>
          <p:cNvSpPr/>
          <p:nvPr/>
        </p:nvSpPr>
        <p:spPr>
          <a:xfrm>
            <a:off x="3609195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D3243D5F-D392-4C73-A978-45F8FFEDC45A}"/>
              </a:ext>
            </a:extLst>
          </p:cNvPr>
          <p:cNvSpPr/>
          <p:nvPr/>
        </p:nvSpPr>
        <p:spPr>
          <a:xfrm>
            <a:off x="4011554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85C9A42E-D219-45EF-A164-AE7F0612535B}"/>
              </a:ext>
            </a:extLst>
          </p:cNvPr>
          <p:cNvSpPr/>
          <p:nvPr/>
        </p:nvSpPr>
        <p:spPr>
          <a:xfrm>
            <a:off x="4413913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C5414254-E131-44FD-A53C-A1CA99B78F6E}"/>
              </a:ext>
            </a:extLst>
          </p:cNvPr>
          <p:cNvSpPr/>
          <p:nvPr/>
        </p:nvSpPr>
        <p:spPr>
          <a:xfrm>
            <a:off x="3206836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3F4E7B29-FFC4-48D1-88F9-F688931394C0}"/>
              </a:ext>
            </a:extLst>
          </p:cNvPr>
          <p:cNvSpPr/>
          <p:nvPr/>
        </p:nvSpPr>
        <p:spPr>
          <a:xfrm>
            <a:off x="3609195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08F3EB4-CEBA-4F01-8C94-CE6FA6C6BCE4}"/>
              </a:ext>
            </a:extLst>
          </p:cNvPr>
          <p:cNvSpPr/>
          <p:nvPr/>
        </p:nvSpPr>
        <p:spPr>
          <a:xfrm>
            <a:off x="4011554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872C07C-34F7-4131-8B46-EB85E428CD6B}"/>
              </a:ext>
            </a:extLst>
          </p:cNvPr>
          <p:cNvSpPr/>
          <p:nvPr/>
        </p:nvSpPr>
        <p:spPr>
          <a:xfrm>
            <a:off x="4413913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9649231B-9D32-4821-B68E-DEC79E5991EE}"/>
              </a:ext>
            </a:extLst>
          </p:cNvPr>
          <p:cNvSpPr/>
          <p:nvPr/>
        </p:nvSpPr>
        <p:spPr>
          <a:xfrm>
            <a:off x="5387693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80F595AF-156C-4771-89EE-0CDACA8568CE}"/>
              </a:ext>
            </a:extLst>
          </p:cNvPr>
          <p:cNvSpPr/>
          <p:nvPr/>
        </p:nvSpPr>
        <p:spPr>
          <a:xfrm>
            <a:off x="5790052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A130BDDF-0790-47A9-A23A-1CC3C27F8F15}"/>
              </a:ext>
            </a:extLst>
          </p:cNvPr>
          <p:cNvSpPr/>
          <p:nvPr/>
        </p:nvSpPr>
        <p:spPr>
          <a:xfrm>
            <a:off x="6192411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CBB7406-7ABB-4A0D-BC31-E334F4AA52FD}"/>
              </a:ext>
            </a:extLst>
          </p:cNvPr>
          <p:cNvSpPr/>
          <p:nvPr/>
        </p:nvSpPr>
        <p:spPr>
          <a:xfrm>
            <a:off x="6594770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39A379AF-ADC9-4E5C-B0E5-ADF6361E8702}"/>
              </a:ext>
            </a:extLst>
          </p:cNvPr>
          <p:cNvSpPr/>
          <p:nvPr/>
        </p:nvSpPr>
        <p:spPr>
          <a:xfrm>
            <a:off x="5387693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A950CA6B-CAC9-4E0D-98D5-B5558988D619}"/>
              </a:ext>
            </a:extLst>
          </p:cNvPr>
          <p:cNvSpPr/>
          <p:nvPr/>
        </p:nvSpPr>
        <p:spPr>
          <a:xfrm>
            <a:off x="5790052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A58F8B3E-15AD-4232-B6A8-68D698D49EEA}"/>
              </a:ext>
            </a:extLst>
          </p:cNvPr>
          <p:cNvSpPr/>
          <p:nvPr/>
        </p:nvSpPr>
        <p:spPr>
          <a:xfrm>
            <a:off x="6192411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015FEE30-3E78-4C9F-90E6-EAF9723B8200}"/>
              </a:ext>
            </a:extLst>
          </p:cNvPr>
          <p:cNvSpPr/>
          <p:nvPr/>
        </p:nvSpPr>
        <p:spPr>
          <a:xfrm>
            <a:off x="6594770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74A1730C-F245-474E-98BD-E7D1319D2814}"/>
              </a:ext>
            </a:extLst>
          </p:cNvPr>
          <p:cNvSpPr/>
          <p:nvPr/>
        </p:nvSpPr>
        <p:spPr>
          <a:xfrm>
            <a:off x="7577934" y="456579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5581530A-36EF-42B8-A440-70A9C641F1B3}"/>
              </a:ext>
            </a:extLst>
          </p:cNvPr>
          <p:cNvSpPr/>
          <p:nvPr/>
        </p:nvSpPr>
        <p:spPr>
          <a:xfrm>
            <a:off x="7980293" y="456579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0D183E5D-40ED-4762-B896-B50F0547E393}"/>
              </a:ext>
            </a:extLst>
          </p:cNvPr>
          <p:cNvSpPr/>
          <p:nvPr/>
        </p:nvSpPr>
        <p:spPr>
          <a:xfrm>
            <a:off x="8382652" y="456579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E9CF1005-D398-46DB-9D0F-3B188D319A6D}"/>
              </a:ext>
            </a:extLst>
          </p:cNvPr>
          <p:cNvSpPr/>
          <p:nvPr/>
        </p:nvSpPr>
        <p:spPr>
          <a:xfrm>
            <a:off x="8785011" y="456579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3E0D6973-854F-48F3-AB31-65E1C07A3334}"/>
              </a:ext>
            </a:extLst>
          </p:cNvPr>
          <p:cNvSpPr/>
          <p:nvPr/>
        </p:nvSpPr>
        <p:spPr>
          <a:xfrm>
            <a:off x="7577934" y="325087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1501C8BE-3856-4FFA-98C6-A611FFE23A9F}"/>
              </a:ext>
            </a:extLst>
          </p:cNvPr>
          <p:cNvSpPr/>
          <p:nvPr/>
        </p:nvSpPr>
        <p:spPr>
          <a:xfrm>
            <a:off x="7980293" y="325087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8A00CD63-621F-4641-A048-EE46967D5851}"/>
              </a:ext>
            </a:extLst>
          </p:cNvPr>
          <p:cNvSpPr/>
          <p:nvPr/>
        </p:nvSpPr>
        <p:spPr>
          <a:xfrm>
            <a:off x="8382652" y="325087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C08835C9-3A15-439F-8367-6F96CDD0223B}"/>
              </a:ext>
            </a:extLst>
          </p:cNvPr>
          <p:cNvSpPr/>
          <p:nvPr/>
        </p:nvSpPr>
        <p:spPr>
          <a:xfrm>
            <a:off x="8785011" y="325087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74AFEB88-9E02-4F9F-A024-45714E89984C}"/>
              </a:ext>
            </a:extLst>
          </p:cNvPr>
          <p:cNvSpPr/>
          <p:nvPr/>
        </p:nvSpPr>
        <p:spPr>
          <a:xfrm>
            <a:off x="9768175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3549AA02-9073-4788-84D1-98310EAC28A9}"/>
              </a:ext>
            </a:extLst>
          </p:cNvPr>
          <p:cNvSpPr/>
          <p:nvPr/>
        </p:nvSpPr>
        <p:spPr>
          <a:xfrm>
            <a:off x="10170534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27500D2A-BEA2-47A9-99A5-A4D30ADBC269}"/>
              </a:ext>
            </a:extLst>
          </p:cNvPr>
          <p:cNvSpPr/>
          <p:nvPr/>
        </p:nvSpPr>
        <p:spPr>
          <a:xfrm>
            <a:off x="10572893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1A12A7C-9931-4B64-A781-E4DD4B0E4446}"/>
              </a:ext>
            </a:extLst>
          </p:cNvPr>
          <p:cNvSpPr/>
          <p:nvPr/>
        </p:nvSpPr>
        <p:spPr>
          <a:xfrm>
            <a:off x="10975252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CB7DE0FF-661A-44D2-BE0C-1FAA63DDB02F}"/>
              </a:ext>
            </a:extLst>
          </p:cNvPr>
          <p:cNvSpPr/>
          <p:nvPr/>
        </p:nvSpPr>
        <p:spPr>
          <a:xfrm>
            <a:off x="9768175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#5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825912A7-6ED5-4C99-9744-70D112DBD40A}"/>
              </a:ext>
            </a:extLst>
          </p:cNvPr>
          <p:cNvSpPr/>
          <p:nvPr/>
        </p:nvSpPr>
        <p:spPr>
          <a:xfrm>
            <a:off x="10170534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#6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CE7E797A-A2F4-4CD3-92B5-EFE68A82B276}"/>
              </a:ext>
            </a:extLst>
          </p:cNvPr>
          <p:cNvSpPr/>
          <p:nvPr/>
        </p:nvSpPr>
        <p:spPr>
          <a:xfrm>
            <a:off x="10572893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#7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EEF900C0-EDE1-44DD-B323-390BEFF628BE}"/>
              </a:ext>
            </a:extLst>
          </p:cNvPr>
          <p:cNvSpPr/>
          <p:nvPr/>
        </p:nvSpPr>
        <p:spPr>
          <a:xfrm>
            <a:off x="10975252" y="324357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</a:t>
            </a:r>
            <a:r>
              <a:rPr lang="en-US" kern="0">
                <a:solidFill>
                  <a:sysClr val="windowText" lastClr="000000"/>
                </a:solidFill>
                <a:latin typeface="Calibri"/>
              </a:rPr>
              <a:t>OS #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8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D71ACBA0-298B-4977-BDD3-937FBD8727B8}"/>
              </a:ext>
            </a:extLst>
          </p:cNvPr>
          <p:cNvSpPr txBox="1"/>
          <p:nvPr/>
        </p:nvSpPr>
        <p:spPr>
          <a:xfrm>
            <a:off x="1224952" y="4587014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4ED6B47E-2684-4214-99E2-4293366912C2}"/>
              </a:ext>
            </a:extLst>
          </p:cNvPr>
          <p:cNvSpPr txBox="1"/>
          <p:nvPr/>
        </p:nvSpPr>
        <p:spPr>
          <a:xfrm>
            <a:off x="1639926" y="4587008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D1BFB41E-9E11-44DD-A5A2-4EDB67AB2F98}"/>
              </a:ext>
            </a:extLst>
          </p:cNvPr>
          <p:cNvSpPr txBox="1"/>
          <p:nvPr/>
        </p:nvSpPr>
        <p:spPr>
          <a:xfrm>
            <a:off x="2042285" y="4587008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5F576F3C-E2DF-4501-8F27-4C54B1426BAB}"/>
              </a:ext>
            </a:extLst>
          </p:cNvPr>
          <p:cNvSpPr txBox="1"/>
          <p:nvPr/>
        </p:nvSpPr>
        <p:spPr>
          <a:xfrm>
            <a:off x="2444644" y="4587008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FE44B092-2D98-4580-B73B-E19BF937EC6E}"/>
              </a:ext>
            </a:extLst>
          </p:cNvPr>
          <p:cNvSpPr txBox="1"/>
          <p:nvPr/>
        </p:nvSpPr>
        <p:spPr>
          <a:xfrm>
            <a:off x="1224952" y="3268668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514E3A13-5E9C-4C11-BC36-E54D958D0020}"/>
              </a:ext>
            </a:extLst>
          </p:cNvPr>
          <p:cNvSpPr txBox="1"/>
          <p:nvPr/>
        </p:nvSpPr>
        <p:spPr>
          <a:xfrm>
            <a:off x="1639926" y="3268662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B1D77BF3-E44B-4A9A-8B1D-6E4B850C8D81}"/>
              </a:ext>
            </a:extLst>
          </p:cNvPr>
          <p:cNvSpPr txBox="1"/>
          <p:nvPr/>
        </p:nvSpPr>
        <p:spPr>
          <a:xfrm>
            <a:off x="2042285" y="3268662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14E6F8E4-0531-4146-92B6-43D3A32B15B1}"/>
              </a:ext>
            </a:extLst>
          </p:cNvPr>
          <p:cNvSpPr txBox="1"/>
          <p:nvPr/>
        </p:nvSpPr>
        <p:spPr>
          <a:xfrm>
            <a:off x="2444644" y="3268662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402266BD-03F3-4B8C-B560-D6F57633CD09}"/>
              </a:ext>
            </a:extLst>
          </p:cNvPr>
          <p:cNvSpPr txBox="1"/>
          <p:nvPr/>
        </p:nvSpPr>
        <p:spPr>
          <a:xfrm>
            <a:off x="3464064" y="4577161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DAB3245D-2CBE-4880-909E-AAAAE9EB35E3}"/>
              </a:ext>
            </a:extLst>
          </p:cNvPr>
          <p:cNvSpPr txBox="1"/>
          <p:nvPr/>
        </p:nvSpPr>
        <p:spPr>
          <a:xfrm>
            <a:off x="3879038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2A17D5B-B9F7-4841-A79B-5763CBA79EE4}"/>
              </a:ext>
            </a:extLst>
          </p:cNvPr>
          <p:cNvSpPr txBox="1"/>
          <p:nvPr/>
        </p:nvSpPr>
        <p:spPr>
          <a:xfrm>
            <a:off x="4281397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FDF34BA9-E773-4AD4-84DF-48EFC8A778AD}"/>
              </a:ext>
            </a:extLst>
          </p:cNvPr>
          <p:cNvSpPr txBox="1"/>
          <p:nvPr/>
        </p:nvSpPr>
        <p:spPr>
          <a:xfrm>
            <a:off x="4683756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69CE2C68-6119-49F1-B8A4-3CDBA55049EF}"/>
              </a:ext>
            </a:extLst>
          </p:cNvPr>
          <p:cNvSpPr txBox="1"/>
          <p:nvPr/>
        </p:nvSpPr>
        <p:spPr>
          <a:xfrm>
            <a:off x="3464064" y="325881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D1CA845-A86D-4027-B31D-7C8B72BB1E43}"/>
              </a:ext>
            </a:extLst>
          </p:cNvPr>
          <p:cNvSpPr txBox="1"/>
          <p:nvPr/>
        </p:nvSpPr>
        <p:spPr>
          <a:xfrm>
            <a:off x="3879038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6CAD57EF-AF35-452C-B6BE-A55F759F2303}"/>
              </a:ext>
            </a:extLst>
          </p:cNvPr>
          <p:cNvSpPr txBox="1"/>
          <p:nvPr/>
        </p:nvSpPr>
        <p:spPr>
          <a:xfrm>
            <a:off x="4281397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62D94E9-941A-4292-83C7-8E0051420EB7}"/>
              </a:ext>
            </a:extLst>
          </p:cNvPr>
          <p:cNvSpPr txBox="1"/>
          <p:nvPr/>
        </p:nvSpPr>
        <p:spPr>
          <a:xfrm>
            <a:off x="4683756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49D7FCD6-47EF-422D-A14A-E8D551A991A0}"/>
              </a:ext>
            </a:extLst>
          </p:cNvPr>
          <p:cNvSpPr txBox="1"/>
          <p:nvPr/>
        </p:nvSpPr>
        <p:spPr>
          <a:xfrm>
            <a:off x="5644118" y="4577161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1472C89A-F9CB-4F86-85B7-82A6394F89C1}"/>
              </a:ext>
            </a:extLst>
          </p:cNvPr>
          <p:cNvSpPr txBox="1"/>
          <p:nvPr/>
        </p:nvSpPr>
        <p:spPr>
          <a:xfrm>
            <a:off x="6059092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68FBEBAD-A198-41D8-BA54-1382652E3D1E}"/>
              </a:ext>
            </a:extLst>
          </p:cNvPr>
          <p:cNvSpPr txBox="1"/>
          <p:nvPr/>
        </p:nvSpPr>
        <p:spPr>
          <a:xfrm>
            <a:off x="6461451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442B5C7C-2ADB-416D-814D-422DE5B51E30}"/>
              </a:ext>
            </a:extLst>
          </p:cNvPr>
          <p:cNvSpPr txBox="1"/>
          <p:nvPr/>
        </p:nvSpPr>
        <p:spPr>
          <a:xfrm>
            <a:off x="6863810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EB0AB895-444C-4BD0-B7C0-7C9046B5FBCF}"/>
              </a:ext>
            </a:extLst>
          </p:cNvPr>
          <p:cNvSpPr txBox="1"/>
          <p:nvPr/>
        </p:nvSpPr>
        <p:spPr>
          <a:xfrm>
            <a:off x="5644118" y="325881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739D9695-E63D-4278-973D-917A7B806D7C}"/>
              </a:ext>
            </a:extLst>
          </p:cNvPr>
          <p:cNvSpPr txBox="1"/>
          <p:nvPr/>
        </p:nvSpPr>
        <p:spPr>
          <a:xfrm>
            <a:off x="6059092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AC25E77B-A1D5-4001-B809-06B9365F5C53}"/>
              </a:ext>
            </a:extLst>
          </p:cNvPr>
          <p:cNvSpPr txBox="1"/>
          <p:nvPr/>
        </p:nvSpPr>
        <p:spPr>
          <a:xfrm>
            <a:off x="6461451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D31D115F-002D-458F-8A6F-A517469104CA}"/>
              </a:ext>
            </a:extLst>
          </p:cNvPr>
          <p:cNvSpPr txBox="1"/>
          <p:nvPr/>
        </p:nvSpPr>
        <p:spPr>
          <a:xfrm>
            <a:off x="6863810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E39A9047-1292-4CE3-B026-5E120A7D612B}"/>
              </a:ext>
            </a:extLst>
          </p:cNvPr>
          <p:cNvSpPr txBox="1"/>
          <p:nvPr/>
        </p:nvSpPr>
        <p:spPr>
          <a:xfrm>
            <a:off x="7824172" y="4577161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5E0A1DBB-4BE3-45D6-9B20-5EA05B279C67}"/>
              </a:ext>
            </a:extLst>
          </p:cNvPr>
          <p:cNvSpPr txBox="1"/>
          <p:nvPr/>
        </p:nvSpPr>
        <p:spPr>
          <a:xfrm>
            <a:off x="8239146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692C0CCB-94B7-40BD-A96F-B149B3AF11FA}"/>
              </a:ext>
            </a:extLst>
          </p:cNvPr>
          <p:cNvSpPr txBox="1"/>
          <p:nvPr/>
        </p:nvSpPr>
        <p:spPr>
          <a:xfrm>
            <a:off x="8641505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CA9DA24F-7D3E-454D-90C8-F14CAEF33618}"/>
              </a:ext>
            </a:extLst>
          </p:cNvPr>
          <p:cNvSpPr txBox="1"/>
          <p:nvPr/>
        </p:nvSpPr>
        <p:spPr>
          <a:xfrm>
            <a:off x="9043864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89F03E36-2125-4A1B-8AD7-7B4DC560855F}"/>
              </a:ext>
            </a:extLst>
          </p:cNvPr>
          <p:cNvSpPr txBox="1"/>
          <p:nvPr/>
        </p:nvSpPr>
        <p:spPr>
          <a:xfrm>
            <a:off x="7824172" y="325881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16C579DB-56D6-41E3-8F92-FD9EF261FBC5}"/>
              </a:ext>
            </a:extLst>
          </p:cNvPr>
          <p:cNvSpPr txBox="1"/>
          <p:nvPr/>
        </p:nvSpPr>
        <p:spPr>
          <a:xfrm>
            <a:off x="8239146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5F060E52-9E5B-4B86-8E65-06BEA7F26912}"/>
              </a:ext>
            </a:extLst>
          </p:cNvPr>
          <p:cNvSpPr txBox="1"/>
          <p:nvPr/>
        </p:nvSpPr>
        <p:spPr>
          <a:xfrm>
            <a:off x="8641505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918A2793-8DCB-4774-8C9B-9E8D87B83B1F}"/>
              </a:ext>
            </a:extLst>
          </p:cNvPr>
          <p:cNvSpPr txBox="1"/>
          <p:nvPr/>
        </p:nvSpPr>
        <p:spPr>
          <a:xfrm>
            <a:off x="9043864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154DC40C-193D-47C9-9AE3-D348DD09D8FF}"/>
              </a:ext>
            </a:extLst>
          </p:cNvPr>
          <p:cNvSpPr txBox="1"/>
          <p:nvPr/>
        </p:nvSpPr>
        <p:spPr>
          <a:xfrm>
            <a:off x="10004226" y="4577161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D3BE23D4-732E-455F-B2E8-18C03AB147F1}"/>
              </a:ext>
            </a:extLst>
          </p:cNvPr>
          <p:cNvSpPr txBox="1"/>
          <p:nvPr/>
        </p:nvSpPr>
        <p:spPr>
          <a:xfrm>
            <a:off x="10419200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AB830FBF-4F67-42F8-BE06-61460FFC78FA}"/>
              </a:ext>
            </a:extLst>
          </p:cNvPr>
          <p:cNvSpPr txBox="1"/>
          <p:nvPr/>
        </p:nvSpPr>
        <p:spPr>
          <a:xfrm>
            <a:off x="10821559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8B9067E5-1993-4453-8F24-3EC4797E6471}"/>
              </a:ext>
            </a:extLst>
          </p:cNvPr>
          <p:cNvSpPr txBox="1"/>
          <p:nvPr/>
        </p:nvSpPr>
        <p:spPr>
          <a:xfrm>
            <a:off x="11223918" y="457715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0E68FC9-2F60-4921-8665-7F1FA0B4E002}"/>
              </a:ext>
            </a:extLst>
          </p:cNvPr>
          <p:cNvSpPr txBox="1"/>
          <p:nvPr/>
        </p:nvSpPr>
        <p:spPr>
          <a:xfrm>
            <a:off x="10004226" y="3258815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8DDD5974-7254-4061-9F04-45230B42199D}"/>
              </a:ext>
            </a:extLst>
          </p:cNvPr>
          <p:cNvSpPr txBox="1"/>
          <p:nvPr/>
        </p:nvSpPr>
        <p:spPr>
          <a:xfrm>
            <a:off x="10419200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B42EFEFC-7EAE-4543-8215-FE76DF315EEF}"/>
              </a:ext>
            </a:extLst>
          </p:cNvPr>
          <p:cNvSpPr txBox="1"/>
          <p:nvPr/>
        </p:nvSpPr>
        <p:spPr>
          <a:xfrm>
            <a:off x="10821559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C90297A4-F0D0-4C02-B997-FA7AF41A6362}"/>
              </a:ext>
            </a:extLst>
          </p:cNvPr>
          <p:cNvSpPr txBox="1"/>
          <p:nvPr/>
        </p:nvSpPr>
        <p:spPr>
          <a:xfrm>
            <a:off x="11223918" y="3258809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346" name="Thought Bubble: Cloud 345">
            <a:extLst>
              <a:ext uri="{FF2B5EF4-FFF2-40B4-BE49-F238E27FC236}">
                <a16:creationId xmlns:a16="http://schemas.microsoft.com/office/drawing/2014/main" id="{DBB17B12-2567-4749-B01E-DE2B381181A7}"/>
              </a:ext>
            </a:extLst>
          </p:cNvPr>
          <p:cNvSpPr/>
          <p:nvPr/>
        </p:nvSpPr>
        <p:spPr bwMode="auto">
          <a:xfrm>
            <a:off x="562428" y="5922028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47" name="Thought Bubble: Cloud 346">
            <a:extLst>
              <a:ext uri="{FF2B5EF4-FFF2-40B4-BE49-F238E27FC236}">
                <a16:creationId xmlns:a16="http://schemas.microsoft.com/office/drawing/2014/main" id="{5D8E7E94-CB5E-40C9-8487-E9157B41D4F8}"/>
              </a:ext>
            </a:extLst>
          </p:cNvPr>
          <p:cNvSpPr/>
          <p:nvPr/>
        </p:nvSpPr>
        <p:spPr bwMode="auto">
          <a:xfrm>
            <a:off x="2860292" y="5923089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48" name="Thought Bubble: Cloud 347">
            <a:extLst>
              <a:ext uri="{FF2B5EF4-FFF2-40B4-BE49-F238E27FC236}">
                <a16:creationId xmlns:a16="http://schemas.microsoft.com/office/drawing/2014/main" id="{F84DE275-829B-4671-8FEB-D5830D0F3F01}"/>
              </a:ext>
            </a:extLst>
          </p:cNvPr>
          <p:cNvSpPr/>
          <p:nvPr/>
        </p:nvSpPr>
        <p:spPr bwMode="auto">
          <a:xfrm>
            <a:off x="5158156" y="5924150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49" name="Thought Bubble: Cloud 348">
            <a:extLst>
              <a:ext uri="{FF2B5EF4-FFF2-40B4-BE49-F238E27FC236}">
                <a16:creationId xmlns:a16="http://schemas.microsoft.com/office/drawing/2014/main" id="{597B8696-9B5E-47C4-8C5C-22DB1A2F961E}"/>
              </a:ext>
            </a:extLst>
          </p:cNvPr>
          <p:cNvSpPr/>
          <p:nvPr/>
        </p:nvSpPr>
        <p:spPr bwMode="auto">
          <a:xfrm>
            <a:off x="7456020" y="5925211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50" name="Thought Bubble: Cloud 349">
            <a:extLst>
              <a:ext uri="{FF2B5EF4-FFF2-40B4-BE49-F238E27FC236}">
                <a16:creationId xmlns:a16="http://schemas.microsoft.com/office/drawing/2014/main" id="{F4C8F199-6EB8-4ED1-A3D6-EBF7F67685B5}"/>
              </a:ext>
            </a:extLst>
          </p:cNvPr>
          <p:cNvSpPr/>
          <p:nvPr/>
        </p:nvSpPr>
        <p:spPr bwMode="auto">
          <a:xfrm>
            <a:off x="9753884" y="5926272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02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8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6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84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8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2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8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16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8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4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8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32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8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4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48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8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6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64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8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72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8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8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8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88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93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8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3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08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13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18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23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28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3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31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3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34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37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3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4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3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43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3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46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3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449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3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/>
      <p:bldP spid="307" grpId="0"/>
      <p:bldP spid="308" grpId="0"/>
      <p:bldP spid="309" grpId="0"/>
      <p:bldP spid="310" grpId="0"/>
      <p:bldP spid="311" grpId="0"/>
      <p:bldP spid="312" grpId="0"/>
      <p:bldP spid="313" grpId="0"/>
      <p:bldP spid="314" grpId="0"/>
      <p:bldP spid="315" grpId="0"/>
      <p:bldP spid="316" grpId="0"/>
      <p:bldP spid="317" grpId="0"/>
      <p:bldP spid="318" grpId="0"/>
      <p:bldP spid="319" grpId="0"/>
      <p:bldP spid="320" grpId="0"/>
      <p:bldP spid="321" grpId="0"/>
      <p:bldP spid="322" grpId="0"/>
      <p:bldP spid="323" grpId="0"/>
      <p:bldP spid="324" grpId="0"/>
      <p:bldP spid="325" grpId="0"/>
      <p:bldP spid="326" grpId="0"/>
      <p:bldP spid="327" grpId="0"/>
      <p:bldP spid="328" grpId="0"/>
      <p:bldP spid="329" grpId="0"/>
      <p:bldP spid="330" grpId="0"/>
      <p:bldP spid="331" grpId="0"/>
      <p:bldP spid="332" grpId="0"/>
      <p:bldP spid="333" grpId="0"/>
      <p:bldP spid="334" grpId="0"/>
      <p:bldP spid="335" grpId="0"/>
      <p:bldP spid="336" grpId="0"/>
      <p:bldP spid="337" grpId="0"/>
      <p:bldP spid="338" grpId="0"/>
      <p:bldP spid="339" grpId="0"/>
      <p:bldP spid="340" grpId="0"/>
      <p:bldP spid="341" grpId="0"/>
      <p:bldP spid="342" grpId="0"/>
      <p:bldP spid="343" grpId="0"/>
      <p:bldP spid="344" grpId="0"/>
      <p:bldP spid="3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177"/>
          <p:cNvSpPr/>
          <p:nvPr/>
        </p:nvSpPr>
        <p:spPr>
          <a:xfrm>
            <a:off x="3334765" y="290512"/>
            <a:ext cx="7379271" cy="7571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– Cloud </a:t>
            </a: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  <a:sym typeface="Wingdings" panose="05000000000000000000" pitchFamily="2" charset="2"/>
              </a:rPr>
              <a:t> Containerization</a:t>
            </a:r>
            <a:endParaRPr lang="en-US" sz="48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191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CIRCA 2015</a:t>
            </a:r>
          </a:p>
        </p:txBody>
      </p:sp>
      <p:sp>
        <p:nvSpPr>
          <p:cNvPr id="2967" name="Rectangle 2966">
            <a:extLst>
              <a:ext uri="{FF2B5EF4-FFF2-40B4-BE49-F238E27FC236}">
                <a16:creationId xmlns:a16="http://schemas.microsoft.com/office/drawing/2014/main" id="{5EE740BC-1892-483D-A610-4E78C82C4854}"/>
              </a:ext>
            </a:extLst>
          </p:cNvPr>
          <p:cNvSpPr/>
          <p:nvPr/>
        </p:nvSpPr>
        <p:spPr>
          <a:xfrm>
            <a:off x="989305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68" name="Rectangle 2967">
            <a:extLst>
              <a:ext uri="{FF2B5EF4-FFF2-40B4-BE49-F238E27FC236}">
                <a16:creationId xmlns:a16="http://schemas.microsoft.com/office/drawing/2014/main" id="{537776B2-2C77-4FB6-817A-081DE6833A6D}"/>
              </a:ext>
            </a:extLst>
          </p:cNvPr>
          <p:cNvSpPr/>
          <p:nvPr/>
        </p:nvSpPr>
        <p:spPr>
          <a:xfrm>
            <a:off x="1391664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69" name="Rectangle 2968">
            <a:extLst>
              <a:ext uri="{FF2B5EF4-FFF2-40B4-BE49-F238E27FC236}">
                <a16:creationId xmlns:a16="http://schemas.microsoft.com/office/drawing/2014/main" id="{9555666B-3021-4697-BB3F-988CC782E82A}"/>
              </a:ext>
            </a:extLst>
          </p:cNvPr>
          <p:cNvSpPr/>
          <p:nvPr/>
        </p:nvSpPr>
        <p:spPr>
          <a:xfrm>
            <a:off x="1794023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70" name="Rectangle 2969">
            <a:extLst>
              <a:ext uri="{FF2B5EF4-FFF2-40B4-BE49-F238E27FC236}">
                <a16:creationId xmlns:a16="http://schemas.microsoft.com/office/drawing/2014/main" id="{6B8ADE3C-B5DC-4392-BDDD-19545A5513C8}"/>
              </a:ext>
            </a:extLst>
          </p:cNvPr>
          <p:cNvSpPr/>
          <p:nvPr/>
        </p:nvSpPr>
        <p:spPr>
          <a:xfrm>
            <a:off x="2196382" y="45713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71" name="Rectangle 2970">
            <a:extLst>
              <a:ext uri="{FF2B5EF4-FFF2-40B4-BE49-F238E27FC236}">
                <a16:creationId xmlns:a16="http://schemas.microsoft.com/office/drawing/2014/main" id="{B9A735E1-0B12-4194-A84F-854141FF8160}"/>
              </a:ext>
            </a:extLst>
          </p:cNvPr>
          <p:cNvSpPr/>
          <p:nvPr/>
        </p:nvSpPr>
        <p:spPr>
          <a:xfrm>
            <a:off x="3609195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72" name="Rectangle 2971">
            <a:extLst>
              <a:ext uri="{FF2B5EF4-FFF2-40B4-BE49-F238E27FC236}">
                <a16:creationId xmlns:a16="http://schemas.microsoft.com/office/drawing/2014/main" id="{F596EC4F-85EE-4F53-920C-A454B886F932}"/>
              </a:ext>
            </a:extLst>
          </p:cNvPr>
          <p:cNvSpPr/>
          <p:nvPr/>
        </p:nvSpPr>
        <p:spPr>
          <a:xfrm>
            <a:off x="4011554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73" name="Rectangle 2972">
            <a:extLst>
              <a:ext uri="{FF2B5EF4-FFF2-40B4-BE49-F238E27FC236}">
                <a16:creationId xmlns:a16="http://schemas.microsoft.com/office/drawing/2014/main" id="{E8B7178E-2098-4D00-988C-FA5BEE7CD112}"/>
              </a:ext>
            </a:extLst>
          </p:cNvPr>
          <p:cNvSpPr/>
          <p:nvPr/>
        </p:nvSpPr>
        <p:spPr>
          <a:xfrm>
            <a:off x="4413913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74" name="Rectangle 2973">
            <a:extLst>
              <a:ext uri="{FF2B5EF4-FFF2-40B4-BE49-F238E27FC236}">
                <a16:creationId xmlns:a16="http://schemas.microsoft.com/office/drawing/2014/main" id="{298D1EAE-6D85-45AF-97F5-6E44C38FF04C}"/>
              </a:ext>
            </a:extLst>
          </p:cNvPr>
          <p:cNvSpPr/>
          <p:nvPr/>
        </p:nvSpPr>
        <p:spPr>
          <a:xfrm>
            <a:off x="5790052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75" name="Rectangle 2974">
            <a:extLst>
              <a:ext uri="{FF2B5EF4-FFF2-40B4-BE49-F238E27FC236}">
                <a16:creationId xmlns:a16="http://schemas.microsoft.com/office/drawing/2014/main" id="{DA7EF56E-0BB2-415C-993D-D010B45E35BC}"/>
              </a:ext>
            </a:extLst>
          </p:cNvPr>
          <p:cNvSpPr/>
          <p:nvPr/>
        </p:nvSpPr>
        <p:spPr>
          <a:xfrm>
            <a:off x="6192411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76" name="Rectangle 2975">
            <a:extLst>
              <a:ext uri="{FF2B5EF4-FFF2-40B4-BE49-F238E27FC236}">
                <a16:creationId xmlns:a16="http://schemas.microsoft.com/office/drawing/2014/main" id="{60B4CF90-5393-414C-92CA-9686F3F5D146}"/>
              </a:ext>
            </a:extLst>
          </p:cNvPr>
          <p:cNvSpPr/>
          <p:nvPr/>
        </p:nvSpPr>
        <p:spPr>
          <a:xfrm>
            <a:off x="6594770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77" name="Rectangle 2976">
            <a:extLst>
              <a:ext uri="{FF2B5EF4-FFF2-40B4-BE49-F238E27FC236}">
                <a16:creationId xmlns:a16="http://schemas.microsoft.com/office/drawing/2014/main" id="{4A4F23D6-DAF6-4692-83A0-902DB4AAD9B3}"/>
              </a:ext>
            </a:extLst>
          </p:cNvPr>
          <p:cNvSpPr/>
          <p:nvPr/>
        </p:nvSpPr>
        <p:spPr>
          <a:xfrm>
            <a:off x="7980293" y="456579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78" name="Rectangle 2977">
            <a:extLst>
              <a:ext uri="{FF2B5EF4-FFF2-40B4-BE49-F238E27FC236}">
                <a16:creationId xmlns:a16="http://schemas.microsoft.com/office/drawing/2014/main" id="{F0D6067D-5E80-4350-A316-182E96C83237}"/>
              </a:ext>
            </a:extLst>
          </p:cNvPr>
          <p:cNvSpPr/>
          <p:nvPr/>
        </p:nvSpPr>
        <p:spPr>
          <a:xfrm>
            <a:off x="8382652" y="456579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79" name="Rectangle 2978">
            <a:extLst>
              <a:ext uri="{FF2B5EF4-FFF2-40B4-BE49-F238E27FC236}">
                <a16:creationId xmlns:a16="http://schemas.microsoft.com/office/drawing/2014/main" id="{AD26B08B-6005-49E0-9784-FC4EBCE5A422}"/>
              </a:ext>
            </a:extLst>
          </p:cNvPr>
          <p:cNvSpPr/>
          <p:nvPr/>
        </p:nvSpPr>
        <p:spPr>
          <a:xfrm>
            <a:off x="8785011" y="456579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80" name="Rectangle 2979">
            <a:extLst>
              <a:ext uri="{FF2B5EF4-FFF2-40B4-BE49-F238E27FC236}">
                <a16:creationId xmlns:a16="http://schemas.microsoft.com/office/drawing/2014/main" id="{316B065A-4E36-4B27-A41A-5D76455C2C30}"/>
              </a:ext>
            </a:extLst>
          </p:cNvPr>
          <p:cNvSpPr/>
          <p:nvPr/>
        </p:nvSpPr>
        <p:spPr>
          <a:xfrm>
            <a:off x="10170534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81" name="Rectangle 2980">
            <a:extLst>
              <a:ext uri="{FF2B5EF4-FFF2-40B4-BE49-F238E27FC236}">
                <a16:creationId xmlns:a16="http://schemas.microsoft.com/office/drawing/2014/main" id="{EC59A7E9-1B4A-4D41-BAA6-A3770AD57D46}"/>
              </a:ext>
            </a:extLst>
          </p:cNvPr>
          <p:cNvSpPr/>
          <p:nvPr/>
        </p:nvSpPr>
        <p:spPr>
          <a:xfrm>
            <a:off x="10572893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#3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82" name="Rectangle 2981">
            <a:extLst>
              <a:ext uri="{FF2B5EF4-FFF2-40B4-BE49-F238E27FC236}">
                <a16:creationId xmlns:a16="http://schemas.microsoft.com/office/drawing/2014/main" id="{241F51FB-5118-4FED-9FD3-16FA303DFE35}"/>
              </a:ext>
            </a:extLst>
          </p:cNvPr>
          <p:cNvSpPr/>
          <p:nvPr/>
        </p:nvSpPr>
        <p:spPr>
          <a:xfrm>
            <a:off x="10975252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#4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83" name="Rectangle 2982">
            <a:extLst>
              <a:ext uri="{FF2B5EF4-FFF2-40B4-BE49-F238E27FC236}">
                <a16:creationId xmlns:a16="http://schemas.microsoft.com/office/drawing/2014/main" id="{3CA67BAA-40D2-4B5D-80FA-2E8CC06EBF6F}"/>
              </a:ext>
            </a:extLst>
          </p:cNvPr>
          <p:cNvSpPr/>
          <p:nvPr/>
        </p:nvSpPr>
        <p:spPr>
          <a:xfrm>
            <a:off x="3206678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84" name="Rectangle 2983">
            <a:extLst>
              <a:ext uri="{FF2B5EF4-FFF2-40B4-BE49-F238E27FC236}">
                <a16:creationId xmlns:a16="http://schemas.microsoft.com/office/drawing/2014/main" id="{7E7EFD5E-ECA2-47AA-B42C-9C0173FAF3E0}"/>
              </a:ext>
            </a:extLst>
          </p:cNvPr>
          <p:cNvSpPr/>
          <p:nvPr/>
        </p:nvSpPr>
        <p:spPr>
          <a:xfrm>
            <a:off x="5384974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85" name="Rectangle 2984">
            <a:extLst>
              <a:ext uri="{FF2B5EF4-FFF2-40B4-BE49-F238E27FC236}">
                <a16:creationId xmlns:a16="http://schemas.microsoft.com/office/drawing/2014/main" id="{CCD5C299-D62A-42CC-9802-6AFF4A78E0B5}"/>
              </a:ext>
            </a:extLst>
          </p:cNvPr>
          <p:cNvSpPr/>
          <p:nvPr/>
        </p:nvSpPr>
        <p:spPr>
          <a:xfrm>
            <a:off x="7577619" y="456706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86" name="Rectangle 2985">
            <a:extLst>
              <a:ext uri="{FF2B5EF4-FFF2-40B4-BE49-F238E27FC236}">
                <a16:creationId xmlns:a16="http://schemas.microsoft.com/office/drawing/2014/main" id="{651341F1-F0CE-40FA-8A10-682BB543B583}"/>
              </a:ext>
            </a:extLst>
          </p:cNvPr>
          <p:cNvSpPr/>
          <p:nvPr/>
        </p:nvSpPr>
        <p:spPr>
          <a:xfrm>
            <a:off x="9765584" y="455849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#1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grpSp>
        <p:nvGrpSpPr>
          <p:cNvPr id="2987" name="Group 2986">
            <a:extLst>
              <a:ext uri="{FF2B5EF4-FFF2-40B4-BE49-F238E27FC236}">
                <a16:creationId xmlns:a16="http://schemas.microsoft.com/office/drawing/2014/main" id="{0EBAFA54-136E-4D37-AA29-9B83D5CEF605}"/>
              </a:ext>
            </a:extLst>
          </p:cNvPr>
          <p:cNvGrpSpPr/>
          <p:nvPr/>
        </p:nvGrpSpPr>
        <p:grpSpPr>
          <a:xfrm>
            <a:off x="1073644" y="5044900"/>
            <a:ext cx="735495" cy="453124"/>
            <a:chOff x="1926169" y="1632181"/>
            <a:chExt cx="540854" cy="333210"/>
          </a:xfrm>
        </p:grpSpPr>
        <p:sp>
          <p:nvSpPr>
            <p:cNvPr id="2988" name="Rectangle 2987">
              <a:extLst>
                <a:ext uri="{FF2B5EF4-FFF2-40B4-BE49-F238E27FC236}">
                  <a16:creationId xmlns:a16="http://schemas.microsoft.com/office/drawing/2014/main" id="{FA7AF718-580F-4CE1-B7F7-B802625D86D4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89" name="Rectangle 2988">
              <a:extLst>
                <a:ext uri="{FF2B5EF4-FFF2-40B4-BE49-F238E27FC236}">
                  <a16:creationId xmlns:a16="http://schemas.microsoft.com/office/drawing/2014/main" id="{3CEA651F-8869-4098-A56B-5B135DFBB08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2990" name="Group 2989">
              <a:extLst>
                <a:ext uri="{FF2B5EF4-FFF2-40B4-BE49-F238E27FC236}">
                  <a16:creationId xmlns:a16="http://schemas.microsoft.com/office/drawing/2014/main" id="{7429C977-41C3-40BB-985D-875F0B8E5D2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2994" name="Straight Connector 2993">
                <a:extLst>
                  <a:ext uri="{FF2B5EF4-FFF2-40B4-BE49-F238E27FC236}">
                    <a16:creationId xmlns:a16="http://schemas.microsoft.com/office/drawing/2014/main" id="{8CC8E50B-4537-4A7E-9574-AC7ACC34880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2995" name="Straight Connector 2994">
                <a:extLst>
                  <a:ext uri="{FF2B5EF4-FFF2-40B4-BE49-F238E27FC236}">
                    <a16:creationId xmlns:a16="http://schemas.microsoft.com/office/drawing/2014/main" id="{75AB0031-8C07-4225-8F25-3E2E9350C6C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2996" name="Straight Connector 2995">
                <a:extLst>
                  <a:ext uri="{FF2B5EF4-FFF2-40B4-BE49-F238E27FC236}">
                    <a16:creationId xmlns:a16="http://schemas.microsoft.com/office/drawing/2014/main" id="{A78537A7-BEDB-4F7A-8201-D2FB3DD39DB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2997" name="Straight Connector 2996">
                <a:extLst>
                  <a:ext uri="{FF2B5EF4-FFF2-40B4-BE49-F238E27FC236}">
                    <a16:creationId xmlns:a16="http://schemas.microsoft.com/office/drawing/2014/main" id="{7856251E-1087-487E-9E58-1892BA2DE86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2998" name="Straight Connector 2997">
                <a:extLst>
                  <a:ext uri="{FF2B5EF4-FFF2-40B4-BE49-F238E27FC236}">
                    <a16:creationId xmlns:a16="http://schemas.microsoft.com/office/drawing/2014/main" id="{54A4DCEC-2FB4-4CF5-82AA-84DFAF88063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2999" name="Straight Connector 2998">
                <a:extLst>
                  <a:ext uri="{FF2B5EF4-FFF2-40B4-BE49-F238E27FC236}">
                    <a16:creationId xmlns:a16="http://schemas.microsoft.com/office/drawing/2014/main" id="{FDB6330B-6042-4A2C-A638-0C6D1BD173D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00" name="Straight Connector 2999">
                <a:extLst>
                  <a:ext uri="{FF2B5EF4-FFF2-40B4-BE49-F238E27FC236}">
                    <a16:creationId xmlns:a16="http://schemas.microsoft.com/office/drawing/2014/main" id="{B48935E9-4359-4388-8134-0C0981982607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01" name="Straight Connector 3000">
                <a:extLst>
                  <a:ext uri="{FF2B5EF4-FFF2-40B4-BE49-F238E27FC236}">
                    <a16:creationId xmlns:a16="http://schemas.microsoft.com/office/drawing/2014/main" id="{EA80FC92-26A4-49C1-9B02-5C7BE63C3222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02" name="Straight Connector 3001">
                <a:extLst>
                  <a:ext uri="{FF2B5EF4-FFF2-40B4-BE49-F238E27FC236}">
                    <a16:creationId xmlns:a16="http://schemas.microsoft.com/office/drawing/2014/main" id="{1A151028-06BF-4102-8161-3A10B1BE85A3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2991" name="Rectangle 2990">
              <a:extLst>
                <a:ext uri="{FF2B5EF4-FFF2-40B4-BE49-F238E27FC236}">
                  <a16:creationId xmlns:a16="http://schemas.microsoft.com/office/drawing/2014/main" id="{BEC92FB2-1040-4F42-9D1A-52EA7EE0D50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92" name="Rectangle 2991">
              <a:extLst>
                <a:ext uri="{FF2B5EF4-FFF2-40B4-BE49-F238E27FC236}">
                  <a16:creationId xmlns:a16="http://schemas.microsoft.com/office/drawing/2014/main" id="{576B3E33-B42D-4DF4-8F63-9AB857F8764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93" name="Rectangle 2992">
              <a:extLst>
                <a:ext uri="{FF2B5EF4-FFF2-40B4-BE49-F238E27FC236}">
                  <a16:creationId xmlns:a16="http://schemas.microsoft.com/office/drawing/2014/main" id="{3F5BA440-C071-4DA9-8DDE-9BD42B04D4EF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03" name="Group 3002">
            <a:extLst>
              <a:ext uri="{FF2B5EF4-FFF2-40B4-BE49-F238E27FC236}">
                <a16:creationId xmlns:a16="http://schemas.microsoft.com/office/drawing/2014/main" id="{C56C01D7-FCD6-42B3-8486-764ECC3C4F14}"/>
              </a:ext>
            </a:extLst>
          </p:cNvPr>
          <p:cNvGrpSpPr/>
          <p:nvPr/>
        </p:nvGrpSpPr>
        <p:grpSpPr>
          <a:xfrm>
            <a:off x="1810858" y="5044900"/>
            <a:ext cx="735495" cy="453124"/>
            <a:chOff x="1926169" y="1632181"/>
            <a:chExt cx="540854" cy="333210"/>
          </a:xfrm>
        </p:grpSpPr>
        <p:sp>
          <p:nvSpPr>
            <p:cNvPr id="3004" name="Rectangle 3003">
              <a:extLst>
                <a:ext uri="{FF2B5EF4-FFF2-40B4-BE49-F238E27FC236}">
                  <a16:creationId xmlns:a16="http://schemas.microsoft.com/office/drawing/2014/main" id="{9A69529C-363F-4A0D-A867-5C8304F23EC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5" name="Rectangle 3004">
              <a:extLst>
                <a:ext uri="{FF2B5EF4-FFF2-40B4-BE49-F238E27FC236}">
                  <a16:creationId xmlns:a16="http://schemas.microsoft.com/office/drawing/2014/main" id="{C45DCD7E-E2B7-4F0B-BDED-A4E5C8FB56F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06" name="Group 3005">
              <a:extLst>
                <a:ext uri="{FF2B5EF4-FFF2-40B4-BE49-F238E27FC236}">
                  <a16:creationId xmlns:a16="http://schemas.microsoft.com/office/drawing/2014/main" id="{F2D75AAF-087D-42C1-97FF-B6895FC7B034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10" name="Straight Connector 3009">
                <a:extLst>
                  <a:ext uri="{FF2B5EF4-FFF2-40B4-BE49-F238E27FC236}">
                    <a16:creationId xmlns:a16="http://schemas.microsoft.com/office/drawing/2014/main" id="{A6F8BBE1-D854-4438-8A6E-A69A7B60625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1" name="Straight Connector 3010">
                <a:extLst>
                  <a:ext uri="{FF2B5EF4-FFF2-40B4-BE49-F238E27FC236}">
                    <a16:creationId xmlns:a16="http://schemas.microsoft.com/office/drawing/2014/main" id="{B3607844-0E4B-4F63-9119-F05BAB99F81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2" name="Straight Connector 3011">
                <a:extLst>
                  <a:ext uri="{FF2B5EF4-FFF2-40B4-BE49-F238E27FC236}">
                    <a16:creationId xmlns:a16="http://schemas.microsoft.com/office/drawing/2014/main" id="{77586468-3287-4C78-9F9E-23E22E26BE8C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3" name="Straight Connector 3012">
                <a:extLst>
                  <a:ext uri="{FF2B5EF4-FFF2-40B4-BE49-F238E27FC236}">
                    <a16:creationId xmlns:a16="http://schemas.microsoft.com/office/drawing/2014/main" id="{1CCBF399-DC4C-49BC-A3DE-F626E54501F6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4" name="Straight Connector 3013">
                <a:extLst>
                  <a:ext uri="{FF2B5EF4-FFF2-40B4-BE49-F238E27FC236}">
                    <a16:creationId xmlns:a16="http://schemas.microsoft.com/office/drawing/2014/main" id="{1D502CC5-6843-4332-9713-9ADAE4D73420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5" name="Straight Connector 3014">
                <a:extLst>
                  <a:ext uri="{FF2B5EF4-FFF2-40B4-BE49-F238E27FC236}">
                    <a16:creationId xmlns:a16="http://schemas.microsoft.com/office/drawing/2014/main" id="{9F365073-AECA-4627-946E-A04ED148ADE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6" name="Straight Connector 3015">
                <a:extLst>
                  <a:ext uri="{FF2B5EF4-FFF2-40B4-BE49-F238E27FC236}">
                    <a16:creationId xmlns:a16="http://schemas.microsoft.com/office/drawing/2014/main" id="{956C9150-C555-4A5C-918F-80E198945141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7" name="Straight Connector 3016">
                <a:extLst>
                  <a:ext uri="{FF2B5EF4-FFF2-40B4-BE49-F238E27FC236}">
                    <a16:creationId xmlns:a16="http://schemas.microsoft.com/office/drawing/2014/main" id="{9FB90A10-5221-4C95-BA7F-DEF373AB01A0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18" name="Straight Connector 3017">
                <a:extLst>
                  <a:ext uri="{FF2B5EF4-FFF2-40B4-BE49-F238E27FC236}">
                    <a16:creationId xmlns:a16="http://schemas.microsoft.com/office/drawing/2014/main" id="{C1EE909A-205C-4FAC-8CE5-0C662FB58D3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07" name="Rectangle 3006">
              <a:extLst>
                <a:ext uri="{FF2B5EF4-FFF2-40B4-BE49-F238E27FC236}">
                  <a16:creationId xmlns:a16="http://schemas.microsoft.com/office/drawing/2014/main" id="{BA1B4FB1-E265-45B3-9AF0-393F9C42F564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8" name="Rectangle 3007">
              <a:extLst>
                <a:ext uri="{FF2B5EF4-FFF2-40B4-BE49-F238E27FC236}">
                  <a16:creationId xmlns:a16="http://schemas.microsoft.com/office/drawing/2014/main" id="{71E82C11-EAB7-4AC4-A4CE-0FEC861F6C5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9" name="Rectangle 3008">
              <a:extLst>
                <a:ext uri="{FF2B5EF4-FFF2-40B4-BE49-F238E27FC236}">
                  <a16:creationId xmlns:a16="http://schemas.microsoft.com/office/drawing/2014/main" id="{D0CD18F8-6291-4241-901B-FF6C0C68DA8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19" name="Group 3018">
            <a:extLst>
              <a:ext uri="{FF2B5EF4-FFF2-40B4-BE49-F238E27FC236}">
                <a16:creationId xmlns:a16="http://schemas.microsoft.com/office/drawing/2014/main" id="{AEABA59E-DF40-40C5-95AE-424C8DCB5EF1}"/>
              </a:ext>
            </a:extLst>
          </p:cNvPr>
          <p:cNvGrpSpPr/>
          <p:nvPr/>
        </p:nvGrpSpPr>
        <p:grpSpPr>
          <a:xfrm>
            <a:off x="1810858" y="4627396"/>
            <a:ext cx="735495" cy="453124"/>
            <a:chOff x="1926169" y="1632181"/>
            <a:chExt cx="540854" cy="333210"/>
          </a:xfrm>
        </p:grpSpPr>
        <p:sp>
          <p:nvSpPr>
            <p:cNvPr id="3020" name="Rectangle 3019">
              <a:extLst>
                <a:ext uri="{FF2B5EF4-FFF2-40B4-BE49-F238E27FC236}">
                  <a16:creationId xmlns:a16="http://schemas.microsoft.com/office/drawing/2014/main" id="{70A9AB50-B402-4567-91AD-0AC0F0B79AB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1" name="Rectangle 3020">
              <a:extLst>
                <a:ext uri="{FF2B5EF4-FFF2-40B4-BE49-F238E27FC236}">
                  <a16:creationId xmlns:a16="http://schemas.microsoft.com/office/drawing/2014/main" id="{5595BED9-5579-44D5-ADB6-B4E7207CFAF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22" name="Group 3021">
              <a:extLst>
                <a:ext uri="{FF2B5EF4-FFF2-40B4-BE49-F238E27FC236}">
                  <a16:creationId xmlns:a16="http://schemas.microsoft.com/office/drawing/2014/main" id="{E585D627-F29A-443C-9346-49045972F0D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26" name="Straight Connector 3025">
                <a:extLst>
                  <a:ext uri="{FF2B5EF4-FFF2-40B4-BE49-F238E27FC236}">
                    <a16:creationId xmlns:a16="http://schemas.microsoft.com/office/drawing/2014/main" id="{1833CC58-D3BD-4677-8935-99B1619FA1EC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27" name="Straight Connector 3026">
                <a:extLst>
                  <a:ext uri="{FF2B5EF4-FFF2-40B4-BE49-F238E27FC236}">
                    <a16:creationId xmlns:a16="http://schemas.microsoft.com/office/drawing/2014/main" id="{CA17568F-2C88-48D0-9BB7-662168A5982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28" name="Straight Connector 3027">
                <a:extLst>
                  <a:ext uri="{FF2B5EF4-FFF2-40B4-BE49-F238E27FC236}">
                    <a16:creationId xmlns:a16="http://schemas.microsoft.com/office/drawing/2014/main" id="{FE2BBAE0-7BF9-46FC-8FED-EE142C82B21E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29" name="Straight Connector 3028">
                <a:extLst>
                  <a:ext uri="{FF2B5EF4-FFF2-40B4-BE49-F238E27FC236}">
                    <a16:creationId xmlns:a16="http://schemas.microsoft.com/office/drawing/2014/main" id="{803C470D-2BE2-45E4-8890-4425D634EEA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30" name="Straight Connector 3029">
                <a:extLst>
                  <a:ext uri="{FF2B5EF4-FFF2-40B4-BE49-F238E27FC236}">
                    <a16:creationId xmlns:a16="http://schemas.microsoft.com/office/drawing/2014/main" id="{714ADDE2-4596-416F-ABD1-7B0D9E9D598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31" name="Straight Connector 3030">
                <a:extLst>
                  <a:ext uri="{FF2B5EF4-FFF2-40B4-BE49-F238E27FC236}">
                    <a16:creationId xmlns:a16="http://schemas.microsoft.com/office/drawing/2014/main" id="{FA7C3792-7F5A-409B-839B-0918D014ADD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32" name="Straight Connector 3031">
                <a:extLst>
                  <a:ext uri="{FF2B5EF4-FFF2-40B4-BE49-F238E27FC236}">
                    <a16:creationId xmlns:a16="http://schemas.microsoft.com/office/drawing/2014/main" id="{A566294D-F4B5-4578-A396-07B4D60693A3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33" name="Straight Connector 3032">
                <a:extLst>
                  <a:ext uri="{FF2B5EF4-FFF2-40B4-BE49-F238E27FC236}">
                    <a16:creationId xmlns:a16="http://schemas.microsoft.com/office/drawing/2014/main" id="{55A800F2-08A7-40C9-BB13-4212BB0A0D3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34" name="Straight Connector 3033">
                <a:extLst>
                  <a:ext uri="{FF2B5EF4-FFF2-40B4-BE49-F238E27FC236}">
                    <a16:creationId xmlns:a16="http://schemas.microsoft.com/office/drawing/2014/main" id="{4700753D-96F8-4456-89E0-A68F5CE3DE5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23" name="Rectangle 3022">
              <a:extLst>
                <a:ext uri="{FF2B5EF4-FFF2-40B4-BE49-F238E27FC236}">
                  <a16:creationId xmlns:a16="http://schemas.microsoft.com/office/drawing/2014/main" id="{99A57042-769D-44D1-91EB-7EF93260CA7E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4" name="Rectangle 3023">
              <a:extLst>
                <a:ext uri="{FF2B5EF4-FFF2-40B4-BE49-F238E27FC236}">
                  <a16:creationId xmlns:a16="http://schemas.microsoft.com/office/drawing/2014/main" id="{EE4B7CD4-ED48-43A6-BE47-887BCC99CC4F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5" name="Rectangle 3024">
              <a:extLst>
                <a:ext uri="{FF2B5EF4-FFF2-40B4-BE49-F238E27FC236}">
                  <a16:creationId xmlns:a16="http://schemas.microsoft.com/office/drawing/2014/main" id="{3DD6237C-616C-46F1-A226-A87C843878F0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35" name="Group 3034">
            <a:extLst>
              <a:ext uri="{FF2B5EF4-FFF2-40B4-BE49-F238E27FC236}">
                <a16:creationId xmlns:a16="http://schemas.microsoft.com/office/drawing/2014/main" id="{5391AC6D-E2EC-45EF-8FED-3A0D0E087714}"/>
              </a:ext>
            </a:extLst>
          </p:cNvPr>
          <p:cNvGrpSpPr/>
          <p:nvPr/>
        </p:nvGrpSpPr>
        <p:grpSpPr>
          <a:xfrm>
            <a:off x="1073644" y="4209892"/>
            <a:ext cx="735495" cy="453124"/>
            <a:chOff x="1926169" y="1632181"/>
            <a:chExt cx="540854" cy="333210"/>
          </a:xfrm>
        </p:grpSpPr>
        <p:sp>
          <p:nvSpPr>
            <p:cNvPr id="3036" name="Rectangle 3035">
              <a:extLst>
                <a:ext uri="{FF2B5EF4-FFF2-40B4-BE49-F238E27FC236}">
                  <a16:creationId xmlns:a16="http://schemas.microsoft.com/office/drawing/2014/main" id="{B9AA8F81-4826-4517-979B-6F0FDFD461D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37" name="Rectangle 3036">
              <a:extLst>
                <a:ext uri="{FF2B5EF4-FFF2-40B4-BE49-F238E27FC236}">
                  <a16:creationId xmlns:a16="http://schemas.microsoft.com/office/drawing/2014/main" id="{7AB17D00-AA9F-4A90-9176-052AC84FC47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38" name="Group 3037">
              <a:extLst>
                <a:ext uri="{FF2B5EF4-FFF2-40B4-BE49-F238E27FC236}">
                  <a16:creationId xmlns:a16="http://schemas.microsoft.com/office/drawing/2014/main" id="{B3F1F245-7D78-4F8D-B9F5-97677F0748A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42" name="Straight Connector 3041">
                <a:extLst>
                  <a:ext uri="{FF2B5EF4-FFF2-40B4-BE49-F238E27FC236}">
                    <a16:creationId xmlns:a16="http://schemas.microsoft.com/office/drawing/2014/main" id="{90C021C7-FF3E-4825-B616-39623CB3C9A5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3" name="Straight Connector 3042">
                <a:extLst>
                  <a:ext uri="{FF2B5EF4-FFF2-40B4-BE49-F238E27FC236}">
                    <a16:creationId xmlns:a16="http://schemas.microsoft.com/office/drawing/2014/main" id="{352928EB-8AF7-45FF-8BD3-017017066906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4" name="Straight Connector 3043">
                <a:extLst>
                  <a:ext uri="{FF2B5EF4-FFF2-40B4-BE49-F238E27FC236}">
                    <a16:creationId xmlns:a16="http://schemas.microsoft.com/office/drawing/2014/main" id="{29C7EDF6-1669-406A-8DE7-33492128128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5" name="Straight Connector 3044">
                <a:extLst>
                  <a:ext uri="{FF2B5EF4-FFF2-40B4-BE49-F238E27FC236}">
                    <a16:creationId xmlns:a16="http://schemas.microsoft.com/office/drawing/2014/main" id="{B14225CA-95B1-450F-BE0D-7F20EE846007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6" name="Straight Connector 3045">
                <a:extLst>
                  <a:ext uri="{FF2B5EF4-FFF2-40B4-BE49-F238E27FC236}">
                    <a16:creationId xmlns:a16="http://schemas.microsoft.com/office/drawing/2014/main" id="{1D1BEF4F-CA0F-4F45-B301-75116FBA64EA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7" name="Straight Connector 3046">
                <a:extLst>
                  <a:ext uri="{FF2B5EF4-FFF2-40B4-BE49-F238E27FC236}">
                    <a16:creationId xmlns:a16="http://schemas.microsoft.com/office/drawing/2014/main" id="{1662E6CA-0404-43BC-8833-B153E82D33A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8" name="Straight Connector 3047">
                <a:extLst>
                  <a:ext uri="{FF2B5EF4-FFF2-40B4-BE49-F238E27FC236}">
                    <a16:creationId xmlns:a16="http://schemas.microsoft.com/office/drawing/2014/main" id="{A189DD08-0B66-44AC-BDAC-2B094D36D98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49" name="Straight Connector 3048">
                <a:extLst>
                  <a:ext uri="{FF2B5EF4-FFF2-40B4-BE49-F238E27FC236}">
                    <a16:creationId xmlns:a16="http://schemas.microsoft.com/office/drawing/2014/main" id="{EEC005AF-1B98-4D22-B2C4-9116DE2276B4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50" name="Straight Connector 3049">
                <a:extLst>
                  <a:ext uri="{FF2B5EF4-FFF2-40B4-BE49-F238E27FC236}">
                    <a16:creationId xmlns:a16="http://schemas.microsoft.com/office/drawing/2014/main" id="{3D070EEA-9207-4BF2-B188-2C96D198FC38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39" name="Rectangle 3038">
              <a:extLst>
                <a:ext uri="{FF2B5EF4-FFF2-40B4-BE49-F238E27FC236}">
                  <a16:creationId xmlns:a16="http://schemas.microsoft.com/office/drawing/2014/main" id="{2CBA26B7-8478-4865-B47C-5E06C68CAC3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40" name="Rectangle 3039">
              <a:extLst>
                <a:ext uri="{FF2B5EF4-FFF2-40B4-BE49-F238E27FC236}">
                  <a16:creationId xmlns:a16="http://schemas.microsoft.com/office/drawing/2014/main" id="{A1154BCD-5BA3-41FC-A922-B3DB0751CEE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41" name="Rectangle 3040">
              <a:extLst>
                <a:ext uri="{FF2B5EF4-FFF2-40B4-BE49-F238E27FC236}">
                  <a16:creationId xmlns:a16="http://schemas.microsoft.com/office/drawing/2014/main" id="{B6A4ADE8-D53F-40EF-8179-E4952C36DBD7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51" name="Group 3050">
            <a:extLst>
              <a:ext uri="{FF2B5EF4-FFF2-40B4-BE49-F238E27FC236}">
                <a16:creationId xmlns:a16="http://schemas.microsoft.com/office/drawing/2014/main" id="{4DAEC5C1-67D5-420E-9076-D7536B6268DD}"/>
              </a:ext>
            </a:extLst>
          </p:cNvPr>
          <p:cNvGrpSpPr/>
          <p:nvPr/>
        </p:nvGrpSpPr>
        <p:grpSpPr>
          <a:xfrm>
            <a:off x="1810858" y="4209892"/>
            <a:ext cx="735495" cy="453124"/>
            <a:chOff x="1926169" y="1632181"/>
            <a:chExt cx="540854" cy="333210"/>
          </a:xfrm>
        </p:grpSpPr>
        <p:sp>
          <p:nvSpPr>
            <p:cNvPr id="3052" name="Rectangle 3051">
              <a:extLst>
                <a:ext uri="{FF2B5EF4-FFF2-40B4-BE49-F238E27FC236}">
                  <a16:creationId xmlns:a16="http://schemas.microsoft.com/office/drawing/2014/main" id="{827AA494-5EE9-4EEF-94EB-AF6CD6A8358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3" name="Rectangle 3052">
              <a:extLst>
                <a:ext uri="{FF2B5EF4-FFF2-40B4-BE49-F238E27FC236}">
                  <a16:creationId xmlns:a16="http://schemas.microsoft.com/office/drawing/2014/main" id="{10C0AE44-B67F-4659-8097-E468BDD29EA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54" name="Group 3053">
              <a:extLst>
                <a:ext uri="{FF2B5EF4-FFF2-40B4-BE49-F238E27FC236}">
                  <a16:creationId xmlns:a16="http://schemas.microsoft.com/office/drawing/2014/main" id="{C566DF67-85A2-4A7A-9460-937C8C0884AA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58" name="Straight Connector 3057">
                <a:extLst>
                  <a:ext uri="{FF2B5EF4-FFF2-40B4-BE49-F238E27FC236}">
                    <a16:creationId xmlns:a16="http://schemas.microsoft.com/office/drawing/2014/main" id="{380C5345-107B-4E05-9751-7E5CA10EB06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59" name="Straight Connector 3058">
                <a:extLst>
                  <a:ext uri="{FF2B5EF4-FFF2-40B4-BE49-F238E27FC236}">
                    <a16:creationId xmlns:a16="http://schemas.microsoft.com/office/drawing/2014/main" id="{C3097A1D-B05A-485B-8B5F-A3E3DF40983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0" name="Straight Connector 3059">
                <a:extLst>
                  <a:ext uri="{FF2B5EF4-FFF2-40B4-BE49-F238E27FC236}">
                    <a16:creationId xmlns:a16="http://schemas.microsoft.com/office/drawing/2014/main" id="{039260DE-C5EE-4C36-82AE-A0F9543DA6B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1" name="Straight Connector 3060">
                <a:extLst>
                  <a:ext uri="{FF2B5EF4-FFF2-40B4-BE49-F238E27FC236}">
                    <a16:creationId xmlns:a16="http://schemas.microsoft.com/office/drawing/2014/main" id="{CE230F16-0ADB-4C32-98D7-5B672AEC8DB9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2" name="Straight Connector 3061">
                <a:extLst>
                  <a:ext uri="{FF2B5EF4-FFF2-40B4-BE49-F238E27FC236}">
                    <a16:creationId xmlns:a16="http://schemas.microsoft.com/office/drawing/2014/main" id="{EB0289E6-4121-409F-94EC-D29F229C064A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3" name="Straight Connector 3062">
                <a:extLst>
                  <a:ext uri="{FF2B5EF4-FFF2-40B4-BE49-F238E27FC236}">
                    <a16:creationId xmlns:a16="http://schemas.microsoft.com/office/drawing/2014/main" id="{9D0A407E-4A43-4D6C-9C60-FB3EAD739FB7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4" name="Straight Connector 3063">
                <a:extLst>
                  <a:ext uri="{FF2B5EF4-FFF2-40B4-BE49-F238E27FC236}">
                    <a16:creationId xmlns:a16="http://schemas.microsoft.com/office/drawing/2014/main" id="{4562F46D-7256-4867-8F83-A11617EF832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5" name="Straight Connector 3064">
                <a:extLst>
                  <a:ext uri="{FF2B5EF4-FFF2-40B4-BE49-F238E27FC236}">
                    <a16:creationId xmlns:a16="http://schemas.microsoft.com/office/drawing/2014/main" id="{9789DE89-8635-4B3B-9EED-BB662A0491A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66" name="Straight Connector 3065">
                <a:extLst>
                  <a:ext uri="{FF2B5EF4-FFF2-40B4-BE49-F238E27FC236}">
                    <a16:creationId xmlns:a16="http://schemas.microsoft.com/office/drawing/2014/main" id="{EFDADD8C-9832-4035-8D02-59FEDF3D9F2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55" name="Rectangle 3054">
              <a:extLst>
                <a:ext uri="{FF2B5EF4-FFF2-40B4-BE49-F238E27FC236}">
                  <a16:creationId xmlns:a16="http://schemas.microsoft.com/office/drawing/2014/main" id="{48007FDA-A4F4-4D85-A7B3-CCC68E8BDCA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6" name="Rectangle 3055">
              <a:extLst>
                <a:ext uri="{FF2B5EF4-FFF2-40B4-BE49-F238E27FC236}">
                  <a16:creationId xmlns:a16="http://schemas.microsoft.com/office/drawing/2014/main" id="{3FA25C32-CA24-462D-9451-B18294612C9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7" name="Rectangle 3056">
              <a:extLst>
                <a:ext uri="{FF2B5EF4-FFF2-40B4-BE49-F238E27FC236}">
                  <a16:creationId xmlns:a16="http://schemas.microsoft.com/office/drawing/2014/main" id="{09C5B230-6A0C-4EAB-A616-FDC25611AC9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67" name="Group 3066">
            <a:extLst>
              <a:ext uri="{FF2B5EF4-FFF2-40B4-BE49-F238E27FC236}">
                <a16:creationId xmlns:a16="http://schemas.microsoft.com/office/drawing/2014/main" id="{D6BD1D79-FDD8-4150-8ED4-0781F243B2C8}"/>
              </a:ext>
            </a:extLst>
          </p:cNvPr>
          <p:cNvGrpSpPr/>
          <p:nvPr/>
        </p:nvGrpSpPr>
        <p:grpSpPr>
          <a:xfrm>
            <a:off x="1073644" y="3792388"/>
            <a:ext cx="735495" cy="453124"/>
            <a:chOff x="1926169" y="1632181"/>
            <a:chExt cx="540854" cy="333210"/>
          </a:xfrm>
        </p:grpSpPr>
        <p:sp>
          <p:nvSpPr>
            <p:cNvPr id="3068" name="Rectangle 3067">
              <a:extLst>
                <a:ext uri="{FF2B5EF4-FFF2-40B4-BE49-F238E27FC236}">
                  <a16:creationId xmlns:a16="http://schemas.microsoft.com/office/drawing/2014/main" id="{DDDCAD1F-67FD-42E2-A015-92DC16EBFA6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69" name="Rectangle 3068">
              <a:extLst>
                <a:ext uri="{FF2B5EF4-FFF2-40B4-BE49-F238E27FC236}">
                  <a16:creationId xmlns:a16="http://schemas.microsoft.com/office/drawing/2014/main" id="{E3435A80-B0C1-4E90-BCC0-31B2687D1EF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70" name="Group 3069">
              <a:extLst>
                <a:ext uri="{FF2B5EF4-FFF2-40B4-BE49-F238E27FC236}">
                  <a16:creationId xmlns:a16="http://schemas.microsoft.com/office/drawing/2014/main" id="{8BF20EA3-79CD-401E-83F2-DAEF6CED34B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74" name="Straight Connector 3073">
                <a:extLst>
                  <a:ext uri="{FF2B5EF4-FFF2-40B4-BE49-F238E27FC236}">
                    <a16:creationId xmlns:a16="http://schemas.microsoft.com/office/drawing/2014/main" id="{667E1919-7CEC-43D3-BCE2-E69644F0A76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75" name="Straight Connector 3074">
                <a:extLst>
                  <a:ext uri="{FF2B5EF4-FFF2-40B4-BE49-F238E27FC236}">
                    <a16:creationId xmlns:a16="http://schemas.microsoft.com/office/drawing/2014/main" id="{CAC484BC-8D0F-4017-95C0-5C31B72A4516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76" name="Straight Connector 3075">
                <a:extLst>
                  <a:ext uri="{FF2B5EF4-FFF2-40B4-BE49-F238E27FC236}">
                    <a16:creationId xmlns:a16="http://schemas.microsoft.com/office/drawing/2014/main" id="{FC9B6DA1-817D-4D83-886A-E31692A4331D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77" name="Straight Connector 3076">
                <a:extLst>
                  <a:ext uri="{FF2B5EF4-FFF2-40B4-BE49-F238E27FC236}">
                    <a16:creationId xmlns:a16="http://schemas.microsoft.com/office/drawing/2014/main" id="{DF82A2CE-A014-4237-A566-8A25B5F59C4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78" name="Straight Connector 3077">
                <a:extLst>
                  <a:ext uri="{FF2B5EF4-FFF2-40B4-BE49-F238E27FC236}">
                    <a16:creationId xmlns:a16="http://schemas.microsoft.com/office/drawing/2014/main" id="{9988071B-F0CF-4EAD-9E03-4E78809B0AC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79" name="Straight Connector 3078">
                <a:extLst>
                  <a:ext uri="{FF2B5EF4-FFF2-40B4-BE49-F238E27FC236}">
                    <a16:creationId xmlns:a16="http://schemas.microsoft.com/office/drawing/2014/main" id="{333FEF68-BFE7-4F91-B143-6470A17FFFD3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80" name="Straight Connector 3079">
                <a:extLst>
                  <a:ext uri="{FF2B5EF4-FFF2-40B4-BE49-F238E27FC236}">
                    <a16:creationId xmlns:a16="http://schemas.microsoft.com/office/drawing/2014/main" id="{9085FF1B-0294-4AE3-B83D-58D344AD107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81" name="Straight Connector 3080">
                <a:extLst>
                  <a:ext uri="{FF2B5EF4-FFF2-40B4-BE49-F238E27FC236}">
                    <a16:creationId xmlns:a16="http://schemas.microsoft.com/office/drawing/2014/main" id="{4FA82806-7E1C-43EF-9CDF-5A7584D82BA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82" name="Straight Connector 3081">
                <a:extLst>
                  <a:ext uri="{FF2B5EF4-FFF2-40B4-BE49-F238E27FC236}">
                    <a16:creationId xmlns:a16="http://schemas.microsoft.com/office/drawing/2014/main" id="{17D350E1-F222-4DF3-9A9A-C7805E06826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71" name="Rectangle 3070">
              <a:extLst>
                <a:ext uri="{FF2B5EF4-FFF2-40B4-BE49-F238E27FC236}">
                  <a16:creationId xmlns:a16="http://schemas.microsoft.com/office/drawing/2014/main" id="{3212063A-C9A2-471B-8A7D-A64FCD334A38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72" name="Rectangle 3071">
              <a:extLst>
                <a:ext uri="{FF2B5EF4-FFF2-40B4-BE49-F238E27FC236}">
                  <a16:creationId xmlns:a16="http://schemas.microsoft.com/office/drawing/2014/main" id="{28050D51-148D-49F2-AE8B-BCDADA67C576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73" name="Rectangle 3072">
              <a:extLst>
                <a:ext uri="{FF2B5EF4-FFF2-40B4-BE49-F238E27FC236}">
                  <a16:creationId xmlns:a16="http://schemas.microsoft.com/office/drawing/2014/main" id="{BA8D1395-06E0-463B-A47E-1329C1B68AF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19BC3507-15EC-4B82-93FD-8121B69FA130}"/>
              </a:ext>
            </a:extLst>
          </p:cNvPr>
          <p:cNvGrpSpPr/>
          <p:nvPr/>
        </p:nvGrpSpPr>
        <p:grpSpPr>
          <a:xfrm>
            <a:off x="1810858" y="3792388"/>
            <a:ext cx="735495" cy="453124"/>
            <a:chOff x="1926169" y="1632181"/>
            <a:chExt cx="540854" cy="333210"/>
          </a:xfrm>
        </p:grpSpPr>
        <p:sp>
          <p:nvSpPr>
            <p:cNvPr id="3084" name="Rectangle 3083">
              <a:extLst>
                <a:ext uri="{FF2B5EF4-FFF2-40B4-BE49-F238E27FC236}">
                  <a16:creationId xmlns:a16="http://schemas.microsoft.com/office/drawing/2014/main" id="{E50730B1-9018-4B3A-98EB-3E2DFB99726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5" name="Rectangle 3084">
              <a:extLst>
                <a:ext uri="{FF2B5EF4-FFF2-40B4-BE49-F238E27FC236}">
                  <a16:creationId xmlns:a16="http://schemas.microsoft.com/office/drawing/2014/main" id="{5EE07D3A-B66E-4687-8FF9-56314A9A502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86" name="Group 3085">
              <a:extLst>
                <a:ext uri="{FF2B5EF4-FFF2-40B4-BE49-F238E27FC236}">
                  <a16:creationId xmlns:a16="http://schemas.microsoft.com/office/drawing/2014/main" id="{F1AE4F4C-DAA3-4ECB-BF47-B9CB3F529BF6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090" name="Straight Connector 3089">
                <a:extLst>
                  <a:ext uri="{FF2B5EF4-FFF2-40B4-BE49-F238E27FC236}">
                    <a16:creationId xmlns:a16="http://schemas.microsoft.com/office/drawing/2014/main" id="{750561CB-36D7-4470-B728-8ECC15BB436E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1" name="Straight Connector 3090">
                <a:extLst>
                  <a:ext uri="{FF2B5EF4-FFF2-40B4-BE49-F238E27FC236}">
                    <a16:creationId xmlns:a16="http://schemas.microsoft.com/office/drawing/2014/main" id="{36C3BC50-DFA5-4320-A6F4-033C444F0E4B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2" name="Straight Connector 3091">
                <a:extLst>
                  <a:ext uri="{FF2B5EF4-FFF2-40B4-BE49-F238E27FC236}">
                    <a16:creationId xmlns:a16="http://schemas.microsoft.com/office/drawing/2014/main" id="{47969CBA-2D4F-4BCF-B141-B78A8DD531A8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3" name="Straight Connector 3092">
                <a:extLst>
                  <a:ext uri="{FF2B5EF4-FFF2-40B4-BE49-F238E27FC236}">
                    <a16:creationId xmlns:a16="http://schemas.microsoft.com/office/drawing/2014/main" id="{B52A0797-CC01-4639-8AC1-E5557ADBACE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4" name="Straight Connector 3093">
                <a:extLst>
                  <a:ext uri="{FF2B5EF4-FFF2-40B4-BE49-F238E27FC236}">
                    <a16:creationId xmlns:a16="http://schemas.microsoft.com/office/drawing/2014/main" id="{7176330E-53A0-4C39-AA4B-28EB4E9093EE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5" name="Straight Connector 3094">
                <a:extLst>
                  <a:ext uri="{FF2B5EF4-FFF2-40B4-BE49-F238E27FC236}">
                    <a16:creationId xmlns:a16="http://schemas.microsoft.com/office/drawing/2014/main" id="{E0379923-6226-421C-BFD7-3B5C1578FE1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6" name="Straight Connector 3095">
                <a:extLst>
                  <a:ext uri="{FF2B5EF4-FFF2-40B4-BE49-F238E27FC236}">
                    <a16:creationId xmlns:a16="http://schemas.microsoft.com/office/drawing/2014/main" id="{BDA0A2A1-2F3F-447E-8E32-DEA9D4B6C3B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7" name="Straight Connector 3096">
                <a:extLst>
                  <a:ext uri="{FF2B5EF4-FFF2-40B4-BE49-F238E27FC236}">
                    <a16:creationId xmlns:a16="http://schemas.microsoft.com/office/drawing/2014/main" id="{9D7CADF3-22F0-49D2-BE82-6F26F358BF37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098" name="Straight Connector 3097">
                <a:extLst>
                  <a:ext uri="{FF2B5EF4-FFF2-40B4-BE49-F238E27FC236}">
                    <a16:creationId xmlns:a16="http://schemas.microsoft.com/office/drawing/2014/main" id="{6A908649-8AF7-48DF-8F65-E2301BCD07F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087" name="Rectangle 3086">
              <a:extLst>
                <a:ext uri="{FF2B5EF4-FFF2-40B4-BE49-F238E27FC236}">
                  <a16:creationId xmlns:a16="http://schemas.microsoft.com/office/drawing/2014/main" id="{5045BEF1-C562-481F-98C0-EE9A11047D76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8" name="Rectangle 3087">
              <a:extLst>
                <a:ext uri="{FF2B5EF4-FFF2-40B4-BE49-F238E27FC236}">
                  <a16:creationId xmlns:a16="http://schemas.microsoft.com/office/drawing/2014/main" id="{93324E72-4E8A-4433-AE7E-96A33239617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9" name="Rectangle 3088">
              <a:extLst>
                <a:ext uri="{FF2B5EF4-FFF2-40B4-BE49-F238E27FC236}">
                  <a16:creationId xmlns:a16="http://schemas.microsoft.com/office/drawing/2014/main" id="{006307FE-8813-42F3-876B-F9ECCA22D4DB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099" name="Group 3098">
            <a:extLst>
              <a:ext uri="{FF2B5EF4-FFF2-40B4-BE49-F238E27FC236}">
                <a16:creationId xmlns:a16="http://schemas.microsoft.com/office/drawing/2014/main" id="{9175E224-A660-4893-BA69-F721AD48FB76}"/>
              </a:ext>
            </a:extLst>
          </p:cNvPr>
          <p:cNvGrpSpPr/>
          <p:nvPr/>
        </p:nvGrpSpPr>
        <p:grpSpPr>
          <a:xfrm>
            <a:off x="3298847" y="5044900"/>
            <a:ext cx="735495" cy="453124"/>
            <a:chOff x="1926169" y="1632181"/>
            <a:chExt cx="540854" cy="333210"/>
          </a:xfrm>
        </p:grpSpPr>
        <p:sp>
          <p:nvSpPr>
            <p:cNvPr id="3100" name="Rectangle 3099">
              <a:extLst>
                <a:ext uri="{FF2B5EF4-FFF2-40B4-BE49-F238E27FC236}">
                  <a16:creationId xmlns:a16="http://schemas.microsoft.com/office/drawing/2014/main" id="{3D198D49-3D19-4DCA-9DFA-F69F88DBA92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1" name="Rectangle 3100">
              <a:extLst>
                <a:ext uri="{FF2B5EF4-FFF2-40B4-BE49-F238E27FC236}">
                  <a16:creationId xmlns:a16="http://schemas.microsoft.com/office/drawing/2014/main" id="{33DF154D-1EF0-4CDA-B152-123B26874CC7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02" name="Group 3101">
              <a:extLst>
                <a:ext uri="{FF2B5EF4-FFF2-40B4-BE49-F238E27FC236}">
                  <a16:creationId xmlns:a16="http://schemas.microsoft.com/office/drawing/2014/main" id="{36E6D20B-ECEC-4C58-8140-CEEB9F40B4EA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06" name="Straight Connector 3105">
                <a:extLst>
                  <a:ext uri="{FF2B5EF4-FFF2-40B4-BE49-F238E27FC236}">
                    <a16:creationId xmlns:a16="http://schemas.microsoft.com/office/drawing/2014/main" id="{358AABD8-59D1-4275-BA86-7098E7C2E2D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07" name="Straight Connector 3106">
                <a:extLst>
                  <a:ext uri="{FF2B5EF4-FFF2-40B4-BE49-F238E27FC236}">
                    <a16:creationId xmlns:a16="http://schemas.microsoft.com/office/drawing/2014/main" id="{7B536C07-21B2-41DC-805D-27EB4933FE7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08" name="Straight Connector 3107">
                <a:extLst>
                  <a:ext uri="{FF2B5EF4-FFF2-40B4-BE49-F238E27FC236}">
                    <a16:creationId xmlns:a16="http://schemas.microsoft.com/office/drawing/2014/main" id="{20EDC7ED-622A-4EC6-9A94-781EB3D85AD5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09" name="Straight Connector 3108">
                <a:extLst>
                  <a:ext uri="{FF2B5EF4-FFF2-40B4-BE49-F238E27FC236}">
                    <a16:creationId xmlns:a16="http://schemas.microsoft.com/office/drawing/2014/main" id="{DAF8E522-597C-4B67-B739-A3F87CA8553A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10" name="Straight Connector 3109">
                <a:extLst>
                  <a:ext uri="{FF2B5EF4-FFF2-40B4-BE49-F238E27FC236}">
                    <a16:creationId xmlns:a16="http://schemas.microsoft.com/office/drawing/2014/main" id="{6DF28E9B-F3BC-4DAA-B593-D7EF911A0BA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11" name="Straight Connector 3110">
                <a:extLst>
                  <a:ext uri="{FF2B5EF4-FFF2-40B4-BE49-F238E27FC236}">
                    <a16:creationId xmlns:a16="http://schemas.microsoft.com/office/drawing/2014/main" id="{46ED60A0-1ADA-4454-9027-D5FAE8B59348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12" name="Straight Connector 3111">
                <a:extLst>
                  <a:ext uri="{FF2B5EF4-FFF2-40B4-BE49-F238E27FC236}">
                    <a16:creationId xmlns:a16="http://schemas.microsoft.com/office/drawing/2014/main" id="{41D2D4B6-18DC-40C6-A139-A56981971492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13" name="Straight Connector 3112">
                <a:extLst>
                  <a:ext uri="{FF2B5EF4-FFF2-40B4-BE49-F238E27FC236}">
                    <a16:creationId xmlns:a16="http://schemas.microsoft.com/office/drawing/2014/main" id="{EF7ED53A-A7C9-4367-86FC-88170942BFB4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14" name="Straight Connector 3113">
                <a:extLst>
                  <a:ext uri="{FF2B5EF4-FFF2-40B4-BE49-F238E27FC236}">
                    <a16:creationId xmlns:a16="http://schemas.microsoft.com/office/drawing/2014/main" id="{79662BCD-A3B0-4F84-AC7E-031728AA0F8F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03" name="Rectangle 3102">
              <a:extLst>
                <a:ext uri="{FF2B5EF4-FFF2-40B4-BE49-F238E27FC236}">
                  <a16:creationId xmlns:a16="http://schemas.microsoft.com/office/drawing/2014/main" id="{BF9CAC7C-DD88-4040-A949-1EF4C5B43487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4" name="Rectangle 3103">
              <a:extLst>
                <a:ext uri="{FF2B5EF4-FFF2-40B4-BE49-F238E27FC236}">
                  <a16:creationId xmlns:a16="http://schemas.microsoft.com/office/drawing/2014/main" id="{56D9AE82-04C6-46F2-8893-7BA2039B5264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5" name="Rectangle 3104">
              <a:extLst>
                <a:ext uri="{FF2B5EF4-FFF2-40B4-BE49-F238E27FC236}">
                  <a16:creationId xmlns:a16="http://schemas.microsoft.com/office/drawing/2014/main" id="{E005E762-14D9-4C2E-9A96-19CBD8EEDAC6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15" name="Group 3114">
            <a:extLst>
              <a:ext uri="{FF2B5EF4-FFF2-40B4-BE49-F238E27FC236}">
                <a16:creationId xmlns:a16="http://schemas.microsoft.com/office/drawing/2014/main" id="{7BD03474-8E61-4B33-A172-41140E1E3BF2}"/>
              </a:ext>
            </a:extLst>
          </p:cNvPr>
          <p:cNvGrpSpPr/>
          <p:nvPr/>
        </p:nvGrpSpPr>
        <p:grpSpPr>
          <a:xfrm>
            <a:off x="4036061" y="5044900"/>
            <a:ext cx="735495" cy="453124"/>
            <a:chOff x="1926169" y="1632181"/>
            <a:chExt cx="540854" cy="333210"/>
          </a:xfrm>
        </p:grpSpPr>
        <p:sp>
          <p:nvSpPr>
            <p:cNvPr id="3116" name="Rectangle 3115">
              <a:extLst>
                <a:ext uri="{FF2B5EF4-FFF2-40B4-BE49-F238E27FC236}">
                  <a16:creationId xmlns:a16="http://schemas.microsoft.com/office/drawing/2014/main" id="{6F20D7D6-F724-4341-938D-D246A1B8AD0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17" name="Rectangle 3116">
              <a:extLst>
                <a:ext uri="{FF2B5EF4-FFF2-40B4-BE49-F238E27FC236}">
                  <a16:creationId xmlns:a16="http://schemas.microsoft.com/office/drawing/2014/main" id="{A0DC7199-F73B-4071-A5DA-7FF5E85A4EB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18" name="Group 3117">
              <a:extLst>
                <a:ext uri="{FF2B5EF4-FFF2-40B4-BE49-F238E27FC236}">
                  <a16:creationId xmlns:a16="http://schemas.microsoft.com/office/drawing/2014/main" id="{33364A77-A45C-479A-BA1F-51321F8A0B5C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22" name="Straight Connector 3121">
                <a:extLst>
                  <a:ext uri="{FF2B5EF4-FFF2-40B4-BE49-F238E27FC236}">
                    <a16:creationId xmlns:a16="http://schemas.microsoft.com/office/drawing/2014/main" id="{87FC3776-901E-4182-BAEC-6E98D3AE721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3" name="Straight Connector 3122">
                <a:extLst>
                  <a:ext uri="{FF2B5EF4-FFF2-40B4-BE49-F238E27FC236}">
                    <a16:creationId xmlns:a16="http://schemas.microsoft.com/office/drawing/2014/main" id="{837DB02C-1ADF-47DE-BEE4-B3FE4359348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4" name="Straight Connector 3123">
                <a:extLst>
                  <a:ext uri="{FF2B5EF4-FFF2-40B4-BE49-F238E27FC236}">
                    <a16:creationId xmlns:a16="http://schemas.microsoft.com/office/drawing/2014/main" id="{3FBADBDB-6C80-45E7-A203-6B9B99F63094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5" name="Straight Connector 3124">
                <a:extLst>
                  <a:ext uri="{FF2B5EF4-FFF2-40B4-BE49-F238E27FC236}">
                    <a16:creationId xmlns:a16="http://schemas.microsoft.com/office/drawing/2014/main" id="{0A2657E4-6364-4481-8501-78F1284E0AF0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6" name="Straight Connector 3125">
                <a:extLst>
                  <a:ext uri="{FF2B5EF4-FFF2-40B4-BE49-F238E27FC236}">
                    <a16:creationId xmlns:a16="http://schemas.microsoft.com/office/drawing/2014/main" id="{17276C16-5277-4724-A3FD-99F0F3826F6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7" name="Straight Connector 3126">
                <a:extLst>
                  <a:ext uri="{FF2B5EF4-FFF2-40B4-BE49-F238E27FC236}">
                    <a16:creationId xmlns:a16="http://schemas.microsoft.com/office/drawing/2014/main" id="{8B76FBAA-8C7A-4023-951D-89E56F646AA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8" name="Straight Connector 3127">
                <a:extLst>
                  <a:ext uri="{FF2B5EF4-FFF2-40B4-BE49-F238E27FC236}">
                    <a16:creationId xmlns:a16="http://schemas.microsoft.com/office/drawing/2014/main" id="{8715F3BB-8800-4BF4-84EE-A4F7663E9D01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29" name="Straight Connector 3128">
                <a:extLst>
                  <a:ext uri="{FF2B5EF4-FFF2-40B4-BE49-F238E27FC236}">
                    <a16:creationId xmlns:a16="http://schemas.microsoft.com/office/drawing/2014/main" id="{93E77D05-0B59-41FA-B671-88183D15BB7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30" name="Straight Connector 3129">
                <a:extLst>
                  <a:ext uri="{FF2B5EF4-FFF2-40B4-BE49-F238E27FC236}">
                    <a16:creationId xmlns:a16="http://schemas.microsoft.com/office/drawing/2014/main" id="{A10FF12D-1919-4B8A-8FC2-126E6538DCA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19" name="Rectangle 3118">
              <a:extLst>
                <a:ext uri="{FF2B5EF4-FFF2-40B4-BE49-F238E27FC236}">
                  <a16:creationId xmlns:a16="http://schemas.microsoft.com/office/drawing/2014/main" id="{D2B5C461-718B-4DF3-95B6-9A2BAA4FBF33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20" name="Rectangle 3119">
              <a:extLst>
                <a:ext uri="{FF2B5EF4-FFF2-40B4-BE49-F238E27FC236}">
                  <a16:creationId xmlns:a16="http://schemas.microsoft.com/office/drawing/2014/main" id="{BBC4DE5B-630A-4D0F-ACBB-02B2838EF64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21" name="Rectangle 3120">
              <a:extLst>
                <a:ext uri="{FF2B5EF4-FFF2-40B4-BE49-F238E27FC236}">
                  <a16:creationId xmlns:a16="http://schemas.microsoft.com/office/drawing/2014/main" id="{E9DD9016-550C-4E72-B204-4DE496548A83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BFC6C5C9-6603-429A-8007-7DDD10323993}"/>
              </a:ext>
            </a:extLst>
          </p:cNvPr>
          <p:cNvGrpSpPr/>
          <p:nvPr/>
        </p:nvGrpSpPr>
        <p:grpSpPr>
          <a:xfrm>
            <a:off x="4036061" y="4627396"/>
            <a:ext cx="735495" cy="453124"/>
            <a:chOff x="1926169" y="1632181"/>
            <a:chExt cx="540854" cy="333210"/>
          </a:xfrm>
        </p:grpSpPr>
        <p:sp>
          <p:nvSpPr>
            <p:cNvPr id="3132" name="Rectangle 3131">
              <a:extLst>
                <a:ext uri="{FF2B5EF4-FFF2-40B4-BE49-F238E27FC236}">
                  <a16:creationId xmlns:a16="http://schemas.microsoft.com/office/drawing/2014/main" id="{356295E2-CC64-4CCB-9B28-0F0C8A45BEB6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3" name="Rectangle 3132">
              <a:extLst>
                <a:ext uri="{FF2B5EF4-FFF2-40B4-BE49-F238E27FC236}">
                  <a16:creationId xmlns:a16="http://schemas.microsoft.com/office/drawing/2014/main" id="{B36CCA9F-564F-4C69-B330-065B2DD29D4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34" name="Group 3133">
              <a:extLst>
                <a:ext uri="{FF2B5EF4-FFF2-40B4-BE49-F238E27FC236}">
                  <a16:creationId xmlns:a16="http://schemas.microsoft.com/office/drawing/2014/main" id="{0F86AA46-721F-4111-AD0A-9BBB36D263F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38" name="Straight Connector 3137">
                <a:extLst>
                  <a:ext uri="{FF2B5EF4-FFF2-40B4-BE49-F238E27FC236}">
                    <a16:creationId xmlns:a16="http://schemas.microsoft.com/office/drawing/2014/main" id="{F61D7F33-015D-45B7-A8B9-59EEDB73E54A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39" name="Straight Connector 3138">
                <a:extLst>
                  <a:ext uri="{FF2B5EF4-FFF2-40B4-BE49-F238E27FC236}">
                    <a16:creationId xmlns:a16="http://schemas.microsoft.com/office/drawing/2014/main" id="{DBA38803-F68D-4BF9-9ADE-894431C48D4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0" name="Straight Connector 3139">
                <a:extLst>
                  <a:ext uri="{FF2B5EF4-FFF2-40B4-BE49-F238E27FC236}">
                    <a16:creationId xmlns:a16="http://schemas.microsoft.com/office/drawing/2014/main" id="{6A309AE1-41BA-4456-A7FC-3F4135A9A8E0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1" name="Straight Connector 3140">
                <a:extLst>
                  <a:ext uri="{FF2B5EF4-FFF2-40B4-BE49-F238E27FC236}">
                    <a16:creationId xmlns:a16="http://schemas.microsoft.com/office/drawing/2014/main" id="{6CF34C41-61CF-4F46-9B39-FB8D8EC169DA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2" name="Straight Connector 3141">
                <a:extLst>
                  <a:ext uri="{FF2B5EF4-FFF2-40B4-BE49-F238E27FC236}">
                    <a16:creationId xmlns:a16="http://schemas.microsoft.com/office/drawing/2014/main" id="{9E7B421E-315D-44BD-8833-7C0D799F0E7E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3" name="Straight Connector 3142">
                <a:extLst>
                  <a:ext uri="{FF2B5EF4-FFF2-40B4-BE49-F238E27FC236}">
                    <a16:creationId xmlns:a16="http://schemas.microsoft.com/office/drawing/2014/main" id="{672186FC-288A-4461-86A8-540C46B0FA9E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4" name="Straight Connector 3143">
                <a:extLst>
                  <a:ext uri="{FF2B5EF4-FFF2-40B4-BE49-F238E27FC236}">
                    <a16:creationId xmlns:a16="http://schemas.microsoft.com/office/drawing/2014/main" id="{6CBDE7FB-1C4D-4D75-A5A3-FD219BC93BA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5" name="Straight Connector 3144">
                <a:extLst>
                  <a:ext uri="{FF2B5EF4-FFF2-40B4-BE49-F238E27FC236}">
                    <a16:creationId xmlns:a16="http://schemas.microsoft.com/office/drawing/2014/main" id="{EEDE2A53-2272-4F5B-B683-B3A314FD50FA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46" name="Straight Connector 3145">
                <a:extLst>
                  <a:ext uri="{FF2B5EF4-FFF2-40B4-BE49-F238E27FC236}">
                    <a16:creationId xmlns:a16="http://schemas.microsoft.com/office/drawing/2014/main" id="{D6795E59-40DA-482A-967A-C534CCF500C1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35" name="Rectangle 3134">
              <a:extLst>
                <a:ext uri="{FF2B5EF4-FFF2-40B4-BE49-F238E27FC236}">
                  <a16:creationId xmlns:a16="http://schemas.microsoft.com/office/drawing/2014/main" id="{23610E6F-461A-4036-9188-59939F20A080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6" name="Rectangle 3135">
              <a:extLst>
                <a:ext uri="{FF2B5EF4-FFF2-40B4-BE49-F238E27FC236}">
                  <a16:creationId xmlns:a16="http://schemas.microsoft.com/office/drawing/2014/main" id="{84DBAA32-D99C-4452-A873-489B9167E44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7" name="Rectangle 3136">
              <a:extLst>
                <a:ext uri="{FF2B5EF4-FFF2-40B4-BE49-F238E27FC236}">
                  <a16:creationId xmlns:a16="http://schemas.microsoft.com/office/drawing/2014/main" id="{1980715B-CF12-444A-A14F-E487B5CDE22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47" name="Group 3146">
            <a:extLst>
              <a:ext uri="{FF2B5EF4-FFF2-40B4-BE49-F238E27FC236}">
                <a16:creationId xmlns:a16="http://schemas.microsoft.com/office/drawing/2014/main" id="{73A011FB-C75D-4421-890F-0B3F8ABE467A}"/>
              </a:ext>
            </a:extLst>
          </p:cNvPr>
          <p:cNvGrpSpPr/>
          <p:nvPr/>
        </p:nvGrpSpPr>
        <p:grpSpPr>
          <a:xfrm>
            <a:off x="3298847" y="4209892"/>
            <a:ext cx="735495" cy="453124"/>
            <a:chOff x="1926169" y="1632181"/>
            <a:chExt cx="540854" cy="333210"/>
          </a:xfrm>
        </p:grpSpPr>
        <p:sp>
          <p:nvSpPr>
            <p:cNvPr id="3148" name="Rectangle 3147">
              <a:extLst>
                <a:ext uri="{FF2B5EF4-FFF2-40B4-BE49-F238E27FC236}">
                  <a16:creationId xmlns:a16="http://schemas.microsoft.com/office/drawing/2014/main" id="{0DD7C42C-5277-4EAB-A743-1E715C8F40D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49" name="Rectangle 3148">
              <a:extLst>
                <a:ext uri="{FF2B5EF4-FFF2-40B4-BE49-F238E27FC236}">
                  <a16:creationId xmlns:a16="http://schemas.microsoft.com/office/drawing/2014/main" id="{CE61EBD0-08F6-40A6-9EAA-E24346002DA7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50" name="Group 3149">
              <a:extLst>
                <a:ext uri="{FF2B5EF4-FFF2-40B4-BE49-F238E27FC236}">
                  <a16:creationId xmlns:a16="http://schemas.microsoft.com/office/drawing/2014/main" id="{B88CF372-4386-40CE-A4CA-6D58864A0D71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54" name="Straight Connector 3153">
                <a:extLst>
                  <a:ext uri="{FF2B5EF4-FFF2-40B4-BE49-F238E27FC236}">
                    <a16:creationId xmlns:a16="http://schemas.microsoft.com/office/drawing/2014/main" id="{B4549A4E-D1A4-488C-8749-2180CA68C55E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55" name="Straight Connector 3154">
                <a:extLst>
                  <a:ext uri="{FF2B5EF4-FFF2-40B4-BE49-F238E27FC236}">
                    <a16:creationId xmlns:a16="http://schemas.microsoft.com/office/drawing/2014/main" id="{F3281F95-B913-4B96-B6E1-C50F3011525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56" name="Straight Connector 3155">
                <a:extLst>
                  <a:ext uri="{FF2B5EF4-FFF2-40B4-BE49-F238E27FC236}">
                    <a16:creationId xmlns:a16="http://schemas.microsoft.com/office/drawing/2014/main" id="{7AF9E749-2555-41C8-AA51-E2AA6F0EE7A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57" name="Straight Connector 3156">
                <a:extLst>
                  <a:ext uri="{FF2B5EF4-FFF2-40B4-BE49-F238E27FC236}">
                    <a16:creationId xmlns:a16="http://schemas.microsoft.com/office/drawing/2014/main" id="{CF7C35C0-48A4-4041-BF0A-7BFEC6CB8599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58" name="Straight Connector 3157">
                <a:extLst>
                  <a:ext uri="{FF2B5EF4-FFF2-40B4-BE49-F238E27FC236}">
                    <a16:creationId xmlns:a16="http://schemas.microsoft.com/office/drawing/2014/main" id="{D8148715-7CBE-4974-89FA-7C9FAFD52E6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59" name="Straight Connector 3158">
                <a:extLst>
                  <a:ext uri="{FF2B5EF4-FFF2-40B4-BE49-F238E27FC236}">
                    <a16:creationId xmlns:a16="http://schemas.microsoft.com/office/drawing/2014/main" id="{D2DCCAA5-DB64-4DCE-95B5-6B12F012571E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60" name="Straight Connector 3159">
                <a:extLst>
                  <a:ext uri="{FF2B5EF4-FFF2-40B4-BE49-F238E27FC236}">
                    <a16:creationId xmlns:a16="http://schemas.microsoft.com/office/drawing/2014/main" id="{9BBFEA63-A206-45F6-9D60-E17B864DAE04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61" name="Straight Connector 3160">
                <a:extLst>
                  <a:ext uri="{FF2B5EF4-FFF2-40B4-BE49-F238E27FC236}">
                    <a16:creationId xmlns:a16="http://schemas.microsoft.com/office/drawing/2014/main" id="{64940087-519E-41BC-AE03-E239EF57090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62" name="Straight Connector 3161">
                <a:extLst>
                  <a:ext uri="{FF2B5EF4-FFF2-40B4-BE49-F238E27FC236}">
                    <a16:creationId xmlns:a16="http://schemas.microsoft.com/office/drawing/2014/main" id="{3A1F1AB5-759C-4452-8492-1BB0F4B0BE0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51" name="Rectangle 3150">
              <a:extLst>
                <a:ext uri="{FF2B5EF4-FFF2-40B4-BE49-F238E27FC236}">
                  <a16:creationId xmlns:a16="http://schemas.microsoft.com/office/drawing/2014/main" id="{F746661F-91F6-4743-9993-75F76651D3D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52" name="Rectangle 3151">
              <a:extLst>
                <a:ext uri="{FF2B5EF4-FFF2-40B4-BE49-F238E27FC236}">
                  <a16:creationId xmlns:a16="http://schemas.microsoft.com/office/drawing/2014/main" id="{675B06B6-0BEF-469E-8155-7F09FAEFFD27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53" name="Rectangle 3152">
              <a:extLst>
                <a:ext uri="{FF2B5EF4-FFF2-40B4-BE49-F238E27FC236}">
                  <a16:creationId xmlns:a16="http://schemas.microsoft.com/office/drawing/2014/main" id="{5A357896-B2A3-4197-A55A-D0638A60299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63" name="Group 3162">
            <a:extLst>
              <a:ext uri="{FF2B5EF4-FFF2-40B4-BE49-F238E27FC236}">
                <a16:creationId xmlns:a16="http://schemas.microsoft.com/office/drawing/2014/main" id="{367174B7-AEE0-4D63-8C74-3ECE1C599616}"/>
              </a:ext>
            </a:extLst>
          </p:cNvPr>
          <p:cNvGrpSpPr/>
          <p:nvPr/>
        </p:nvGrpSpPr>
        <p:grpSpPr>
          <a:xfrm>
            <a:off x="4036061" y="4209892"/>
            <a:ext cx="735495" cy="453124"/>
            <a:chOff x="1926169" y="1632181"/>
            <a:chExt cx="540854" cy="333210"/>
          </a:xfrm>
        </p:grpSpPr>
        <p:sp>
          <p:nvSpPr>
            <p:cNvPr id="3164" name="Rectangle 3163">
              <a:extLst>
                <a:ext uri="{FF2B5EF4-FFF2-40B4-BE49-F238E27FC236}">
                  <a16:creationId xmlns:a16="http://schemas.microsoft.com/office/drawing/2014/main" id="{5276271E-1CC4-47B4-91E7-8FBF78FBAA34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5" name="Rectangle 3164">
              <a:extLst>
                <a:ext uri="{FF2B5EF4-FFF2-40B4-BE49-F238E27FC236}">
                  <a16:creationId xmlns:a16="http://schemas.microsoft.com/office/drawing/2014/main" id="{22AC785B-9ACE-4F3E-8573-0444136249C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66" name="Group 3165">
              <a:extLst>
                <a:ext uri="{FF2B5EF4-FFF2-40B4-BE49-F238E27FC236}">
                  <a16:creationId xmlns:a16="http://schemas.microsoft.com/office/drawing/2014/main" id="{85D366A6-57EA-42EC-8FBF-E5802395EC4A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70" name="Straight Connector 3169">
                <a:extLst>
                  <a:ext uri="{FF2B5EF4-FFF2-40B4-BE49-F238E27FC236}">
                    <a16:creationId xmlns:a16="http://schemas.microsoft.com/office/drawing/2014/main" id="{EC068F45-C66A-40D5-9A34-5BC205F16D5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1" name="Straight Connector 3170">
                <a:extLst>
                  <a:ext uri="{FF2B5EF4-FFF2-40B4-BE49-F238E27FC236}">
                    <a16:creationId xmlns:a16="http://schemas.microsoft.com/office/drawing/2014/main" id="{BF02BC83-023E-4AE8-BDCC-980ADB7177C6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2" name="Straight Connector 3171">
                <a:extLst>
                  <a:ext uri="{FF2B5EF4-FFF2-40B4-BE49-F238E27FC236}">
                    <a16:creationId xmlns:a16="http://schemas.microsoft.com/office/drawing/2014/main" id="{12435034-48B8-449D-B7BA-5E047EC8DDC8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3" name="Straight Connector 3172">
                <a:extLst>
                  <a:ext uri="{FF2B5EF4-FFF2-40B4-BE49-F238E27FC236}">
                    <a16:creationId xmlns:a16="http://schemas.microsoft.com/office/drawing/2014/main" id="{2C8E20F3-5701-41E3-AEEB-C6809A167B81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4" name="Straight Connector 3173">
                <a:extLst>
                  <a:ext uri="{FF2B5EF4-FFF2-40B4-BE49-F238E27FC236}">
                    <a16:creationId xmlns:a16="http://schemas.microsoft.com/office/drawing/2014/main" id="{6C8B51AA-159D-4647-97F1-879C9C02BCFA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5" name="Straight Connector 3174">
                <a:extLst>
                  <a:ext uri="{FF2B5EF4-FFF2-40B4-BE49-F238E27FC236}">
                    <a16:creationId xmlns:a16="http://schemas.microsoft.com/office/drawing/2014/main" id="{2F5777D2-078F-49EF-81C0-4E03BED3AB5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6" name="Straight Connector 3175">
                <a:extLst>
                  <a:ext uri="{FF2B5EF4-FFF2-40B4-BE49-F238E27FC236}">
                    <a16:creationId xmlns:a16="http://schemas.microsoft.com/office/drawing/2014/main" id="{97462D5B-2ECE-404F-BDEB-E68F821AB24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7" name="Straight Connector 3176">
                <a:extLst>
                  <a:ext uri="{FF2B5EF4-FFF2-40B4-BE49-F238E27FC236}">
                    <a16:creationId xmlns:a16="http://schemas.microsoft.com/office/drawing/2014/main" id="{9A061889-0B65-43B7-8CF5-C26B0A9B6550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78" name="Straight Connector 3177">
                <a:extLst>
                  <a:ext uri="{FF2B5EF4-FFF2-40B4-BE49-F238E27FC236}">
                    <a16:creationId xmlns:a16="http://schemas.microsoft.com/office/drawing/2014/main" id="{81495FCE-BDE2-4EEE-81A8-FBD48D418978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67" name="Rectangle 3166">
              <a:extLst>
                <a:ext uri="{FF2B5EF4-FFF2-40B4-BE49-F238E27FC236}">
                  <a16:creationId xmlns:a16="http://schemas.microsoft.com/office/drawing/2014/main" id="{39EB3980-90D6-471B-A5C5-757A5E7BF34F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8" name="Rectangle 3167">
              <a:extLst>
                <a:ext uri="{FF2B5EF4-FFF2-40B4-BE49-F238E27FC236}">
                  <a16:creationId xmlns:a16="http://schemas.microsoft.com/office/drawing/2014/main" id="{F37C5376-8AFB-4A87-A34B-E95DB816614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9" name="Rectangle 3168">
              <a:extLst>
                <a:ext uri="{FF2B5EF4-FFF2-40B4-BE49-F238E27FC236}">
                  <a16:creationId xmlns:a16="http://schemas.microsoft.com/office/drawing/2014/main" id="{E578E5F3-EBE9-42DF-8A7D-A26D85DDE7FD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79" name="Group 3178">
            <a:extLst>
              <a:ext uri="{FF2B5EF4-FFF2-40B4-BE49-F238E27FC236}">
                <a16:creationId xmlns:a16="http://schemas.microsoft.com/office/drawing/2014/main" id="{FFD16B43-8A0A-403E-8CEA-9BF5BF8E0F6B}"/>
              </a:ext>
            </a:extLst>
          </p:cNvPr>
          <p:cNvGrpSpPr/>
          <p:nvPr/>
        </p:nvGrpSpPr>
        <p:grpSpPr>
          <a:xfrm>
            <a:off x="3298847" y="3792388"/>
            <a:ext cx="735495" cy="453124"/>
            <a:chOff x="1926169" y="1632181"/>
            <a:chExt cx="540854" cy="333210"/>
          </a:xfrm>
        </p:grpSpPr>
        <p:sp>
          <p:nvSpPr>
            <p:cNvPr id="3180" name="Rectangle 3179">
              <a:extLst>
                <a:ext uri="{FF2B5EF4-FFF2-40B4-BE49-F238E27FC236}">
                  <a16:creationId xmlns:a16="http://schemas.microsoft.com/office/drawing/2014/main" id="{01D7EB85-3402-4AB9-A17A-BA085604404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1" name="Rectangle 3180">
              <a:extLst>
                <a:ext uri="{FF2B5EF4-FFF2-40B4-BE49-F238E27FC236}">
                  <a16:creationId xmlns:a16="http://schemas.microsoft.com/office/drawing/2014/main" id="{2A98D0EC-59A2-44DC-8748-3862C7B4451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82" name="Group 3181">
              <a:extLst>
                <a:ext uri="{FF2B5EF4-FFF2-40B4-BE49-F238E27FC236}">
                  <a16:creationId xmlns:a16="http://schemas.microsoft.com/office/drawing/2014/main" id="{46CE21B4-33E5-4FAA-A1CB-CEC14419C456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186" name="Straight Connector 3185">
                <a:extLst>
                  <a:ext uri="{FF2B5EF4-FFF2-40B4-BE49-F238E27FC236}">
                    <a16:creationId xmlns:a16="http://schemas.microsoft.com/office/drawing/2014/main" id="{CBF2A65C-8600-4ACB-9D59-310CE05F24DC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87" name="Straight Connector 3186">
                <a:extLst>
                  <a:ext uri="{FF2B5EF4-FFF2-40B4-BE49-F238E27FC236}">
                    <a16:creationId xmlns:a16="http://schemas.microsoft.com/office/drawing/2014/main" id="{21FEBACE-6F03-492D-800F-571A808E806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88" name="Straight Connector 3187">
                <a:extLst>
                  <a:ext uri="{FF2B5EF4-FFF2-40B4-BE49-F238E27FC236}">
                    <a16:creationId xmlns:a16="http://schemas.microsoft.com/office/drawing/2014/main" id="{5184BC5F-3D3A-46E3-A9F8-C7D037BC3A8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89" name="Straight Connector 3188">
                <a:extLst>
                  <a:ext uri="{FF2B5EF4-FFF2-40B4-BE49-F238E27FC236}">
                    <a16:creationId xmlns:a16="http://schemas.microsoft.com/office/drawing/2014/main" id="{A82CEC6D-5B40-4B5F-80A7-6DEECD269724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90" name="Straight Connector 3189">
                <a:extLst>
                  <a:ext uri="{FF2B5EF4-FFF2-40B4-BE49-F238E27FC236}">
                    <a16:creationId xmlns:a16="http://schemas.microsoft.com/office/drawing/2014/main" id="{1C37D053-749B-4BF8-B896-D7E719662140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91" name="Straight Connector 3190">
                <a:extLst>
                  <a:ext uri="{FF2B5EF4-FFF2-40B4-BE49-F238E27FC236}">
                    <a16:creationId xmlns:a16="http://schemas.microsoft.com/office/drawing/2014/main" id="{441644F1-95B8-40B1-9B99-36F765C76EE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92" name="Straight Connector 3191">
                <a:extLst>
                  <a:ext uri="{FF2B5EF4-FFF2-40B4-BE49-F238E27FC236}">
                    <a16:creationId xmlns:a16="http://schemas.microsoft.com/office/drawing/2014/main" id="{350C8FDC-A524-4CF9-B57F-27662F06C44C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93" name="Straight Connector 3192">
                <a:extLst>
                  <a:ext uri="{FF2B5EF4-FFF2-40B4-BE49-F238E27FC236}">
                    <a16:creationId xmlns:a16="http://schemas.microsoft.com/office/drawing/2014/main" id="{C02D6CA8-5F1C-45D3-962D-9723E7B7F65C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194" name="Straight Connector 3193">
                <a:extLst>
                  <a:ext uri="{FF2B5EF4-FFF2-40B4-BE49-F238E27FC236}">
                    <a16:creationId xmlns:a16="http://schemas.microsoft.com/office/drawing/2014/main" id="{D681D785-865F-44C7-AF08-E5554DC50A4F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83" name="Rectangle 3182">
              <a:extLst>
                <a:ext uri="{FF2B5EF4-FFF2-40B4-BE49-F238E27FC236}">
                  <a16:creationId xmlns:a16="http://schemas.microsoft.com/office/drawing/2014/main" id="{AFDD2638-E793-4749-B884-7DE79A6AA54B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4" name="Rectangle 3183">
              <a:extLst>
                <a:ext uri="{FF2B5EF4-FFF2-40B4-BE49-F238E27FC236}">
                  <a16:creationId xmlns:a16="http://schemas.microsoft.com/office/drawing/2014/main" id="{10CD0235-AB9D-4A6B-B95A-3F76080BDD4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5" name="Rectangle 3184">
              <a:extLst>
                <a:ext uri="{FF2B5EF4-FFF2-40B4-BE49-F238E27FC236}">
                  <a16:creationId xmlns:a16="http://schemas.microsoft.com/office/drawing/2014/main" id="{F222524E-C9B7-415D-9178-F3C953D490A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195" name="Group 3194">
            <a:extLst>
              <a:ext uri="{FF2B5EF4-FFF2-40B4-BE49-F238E27FC236}">
                <a16:creationId xmlns:a16="http://schemas.microsoft.com/office/drawing/2014/main" id="{7AF62F64-ED0E-4336-9856-5ADE711A202D}"/>
              </a:ext>
            </a:extLst>
          </p:cNvPr>
          <p:cNvGrpSpPr/>
          <p:nvPr/>
        </p:nvGrpSpPr>
        <p:grpSpPr>
          <a:xfrm>
            <a:off x="4036061" y="3792388"/>
            <a:ext cx="735495" cy="453124"/>
            <a:chOff x="1926169" y="1632181"/>
            <a:chExt cx="540854" cy="333210"/>
          </a:xfrm>
        </p:grpSpPr>
        <p:sp>
          <p:nvSpPr>
            <p:cNvPr id="3196" name="Rectangle 3195">
              <a:extLst>
                <a:ext uri="{FF2B5EF4-FFF2-40B4-BE49-F238E27FC236}">
                  <a16:creationId xmlns:a16="http://schemas.microsoft.com/office/drawing/2014/main" id="{1DF69D2C-E0AF-4E2C-B444-C3BA69A2095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97" name="Rectangle 3196">
              <a:extLst>
                <a:ext uri="{FF2B5EF4-FFF2-40B4-BE49-F238E27FC236}">
                  <a16:creationId xmlns:a16="http://schemas.microsoft.com/office/drawing/2014/main" id="{FEC37537-9D1A-4842-8D96-60953C8AA682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98" name="Group 3197">
              <a:extLst>
                <a:ext uri="{FF2B5EF4-FFF2-40B4-BE49-F238E27FC236}">
                  <a16:creationId xmlns:a16="http://schemas.microsoft.com/office/drawing/2014/main" id="{E773C44E-62A7-4FBE-9613-5A857D774C8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02" name="Straight Connector 3201">
                <a:extLst>
                  <a:ext uri="{FF2B5EF4-FFF2-40B4-BE49-F238E27FC236}">
                    <a16:creationId xmlns:a16="http://schemas.microsoft.com/office/drawing/2014/main" id="{689F9583-F5A0-4ADD-8757-9A85FB2C77DA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3" name="Straight Connector 3202">
                <a:extLst>
                  <a:ext uri="{FF2B5EF4-FFF2-40B4-BE49-F238E27FC236}">
                    <a16:creationId xmlns:a16="http://schemas.microsoft.com/office/drawing/2014/main" id="{1E845F11-1276-4741-AF78-961FCE9500EF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4" name="Straight Connector 3203">
                <a:extLst>
                  <a:ext uri="{FF2B5EF4-FFF2-40B4-BE49-F238E27FC236}">
                    <a16:creationId xmlns:a16="http://schemas.microsoft.com/office/drawing/2014/main" id="{16FF3D38-FB8A-4568-8623-6174F62C3EB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5" name="Straight Connector 3204">
                <a:extLst>
                  <a:ext uri="{FF2B5EF4-FFF2-40B4-BE49-F238E27FC236}">
                    <a16:creationId xmlns:a16="http://schemas.microsoft.com/office/drawing/2014/main" id="{4A20F099-9409-470E-B426-E7C8172550D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6" name="Straight Connector 3205">
                <a:extLst>
                  <a:ext uri="{FF2B5EF4-FFF2-40B4-BE49-F238E27FC236}">
                    <a16:creationId xmlns:a16="http://schemas.microsoft.com/office/drawing/2014/main" id="{3888237C-BF42-402F-A9C1-C78F48756312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7" name="Straight Connector 3206">
                <a:extLst>
                  <a:ext uri="{FF2B5EF4-FFF2-40B4-BE49-F238E27FC236}">
                    <a16:creationId xmlns:a16="http://schemas.microsoft.com/office/drawing/2014/main" id="{3792BEDE-C4C3-4790-B26A-D0FFDEDD88D3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8" name="Straight Connector 3207">
                <a:extLst>
                  <a:ext uri="{FF2B5EF4-FFF2-40B4-BE49-F238E27FC236}">
                    <a16:creationId xmlns:a16="http://schemas.microsoft.com/office/drawing/2014/main" id="{F8D6864E-6900-48A0-A755-7C2C46B6E51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09" name="Straight Connector 3208">
                <a:extLst>
                  <a:ext uri="{FF2B5EF4-FFF2-40B4-BE49-F238E27FC236}">
                    <a16:creationId xmlns:a16="http://schemas.microsoft.com/office/drawing/2014/main" id="{CA2C71C4-4EFD-46CB-978F-B54E63C56239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10" name="Straight Connector 3209">
                <a:extLst>
                  <a:ext uri="{FF2B5EF4-FFF2-40B4-BE49-F238E27FC236}">
                    <a16:creationId xmlns:a16="http://schemas.microsoft.com/office/drawing/2014/main" id="{389AE710-8CCA-4E2D-9B07-9965F0C0CC9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199" name="Rectangle 3198">
              <a:extLst>
                <a:ext uri="{FF2B5EF4-FFF2-40B4-BE49-F238E27FC236}">
                  <a16:creationId xmlns:a16="http://schemas.microsoft.com/office/drawing/2014/main" id="{78770E24-0859-4464-B2EC-64266B13B98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00" name="Rectangle 3199">
              <a:extLst>
                <a:ext uri="{FF2B5EF4-FFF2-40B4-BE49-F238E27FC236}">
                  <a16:creationId xmlns:a16="http://schemas.microsoft.com/office/drawing/2014/main" id="{EF84AEEB-4738-45DB-B283-C0D627B4D88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01" name="Rectangle 3200">
              <a:extLst>
                <a:ext uri="{FF2B5EF4-FFF2-40B4-BE49-F238E27FC236}">
                  <a16:creationId xmlns:a16="http://schemas.microsoft.com/office/drawing/2014/main" id="{4A05FB30-0A6E-4D9B-BB63-FBFA66FA19E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11" name="Group 3210">
            <a:extLst>
              <a:ext uri="{FF2B5EF4-FFF2-40B4-BE49-F238E27FC236}">
                <a16:creationId xmlns:a16="http://schemas.microsoft.com/office/drawing/2014/main" id="{79786BE1-B877-4D7A-BD19-7F3B4B8F1DDE}"/>
              </a:ext>
            </a:extLst>
          </p:cNvPr>
          <p:cNvGrpSpPr/>
          <p:nvPr/>
        </p:nvGrpSpPr>
        <p:grpSpPr>
          <a:xfrm>
            <a:off x="5478105" y="5044900"/>
            <a:ext cx="735495" cy="453124"/>
            <a:chOff x="1926169" y="1632181"/>
            <a:chExt cx="540854" cy="333210"/>
          </a:xfrm>
        </p:grpSpPr>
        <p:sp>
          <p:nvSpPr>
            <p:cNvPr id="3212" name="Rectangle 3211">
              <a:extLst>
                <a:ext uri="{FF2B5EF4-FFF2-40B4-BE49-F238E27FC236}">
                  <a16:creationId xmlns:a16="http://schemas.microsoft.com/office/drawing/2014/main" id="{11D3D7D7-EC76-4E89-82A5-2DB347FB15D0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3" name="Rectangle 3212">
              <a:extLst>
                <a:ext uri="{FF2B5EF4-FFF2-40B4-BE49-F238E27FC236}">
                  <a16:creationId xmlns:a16="http://schemas.microsoft.com/office/drawing/2014/main" id="{21A582F0-A240-42F2-96EF-18534A7C575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14" name="Group 3213">
              <a:extLst>
                <a:ext uri="{FF2B5EF4-FFF2-40B4-BE49-F238E27FC236}">
                  <a16:creationId xmlns:a16="http://schemas.microsoft.com/office/drawing/2014/main" id="{8120424E-089A-4852-8F5E-49122F95A2E0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18" name="Straight Connector 3217">
                <a:extLst>
                  <a:ext uri="{FF2B5EF4-FFF2-40B4-BE49-F238E27FC236}">
                    <a16:creationId xmlns:a16="http://schemas.microsoft.com/office/drawing/2014/main" id="{3982B4D0-7DD4-493F-9903-677B0164879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19" name="Straight Connector 3218">
                <a:extLst>
                  <a:ext uri="{FF2B5EF4-FFF2-40B4-BE49-F238E27FC236}">
                    <a16:creationId xmlns:a16="http://schemas.microsoft.com/office/drawing/2014/main" id="{160003C0-3A6C-43AC-8FB8-CFFE1DDB2A2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0" name="Straight Connector 3219">
                <a:extLst>
                  <a:ext uri="{FF2B5EF4-FFF2-40B4-BE49-F238E27FC236}">
                    <a16:creationId xmlns:a16="http://schemas.microsoft.com/office/drawing/2014/main" id="{3A9C91A6-4E23-42B9-8CAA-84D064BA3D9D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1" name="Straight Connector 3220">
                <a:extLst>
                  <a:ext uri="{FF2B5EF4-FFF2-40B4-BE49-F238E27FC236}">
                    <a16:creationId xmlns:a16="http://schemas.microsoft.com/office/drawing/2014/main" id="{71CDD733-57DC-489B-9C60-3EF8297EC3ED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2" name="Straight Connector 3221">
                <a:extLst>
                  <a:ext uri="{FF2B5EF4-FFF2-40B4-BE49-F238E27FC236}">
                    <a16:creationId xmlns:a16="http://schemas.microsoft.com/office/drawing/2014/main" id="{EAF3B0BE-E64B-4988-A16C-1269437E248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3" name="Straight Connector 3222">
                <a:extLst>
                  <a:ext uri="{FF2B5EF4-FFF2-40B4-BE49-F238E27FC236}">
                    <a16:creationId xmlns:a16="http://schemas.microsoft.com/office/drawing/2014/main" id="{B3177BE2-00C0-4FBB-9070-45095A6ADFC5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4" name="Straight Connector 3223">
                <a:extLst>
                  <a:ext uri="{FF2B5EF4-FFF2-40B4-BE49-F238E27FC236}">
                    <a16:creationId xmlns:a16="http://schemas.microsoft.com/office/drawing/2014/main" id="{3C63A45A-6B00-4F8A-8331-1C797F0B48F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5" name="Straight Connector 3224">
                <a:extLst>
                  <a:ext uri="{FF2B5EF4-FFF2-40B4-BE49-F238E27FC236}">
                    <a16:creationId xmlns:a16="http://schemas.microsoft.com/office/drawing/2014/main" id="{64B5A10A-3569-4E2A-945B-CC89A76524F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26" name="Straight Connector 3225">
                <a:extLst>
                  <a:ext uri="{FF2B5EF4-FFF2-40B4-BE49-F238E27FC236}">
                    <a16:creationId xmlns:a16="http://schemas.microsoft.com/office/drawing/2014/main" id="{BC37D408-5C98-469E-BEB5-3E96461444D4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15" name="Rectangle 3214">
              <a:extLst>
                <a:ext uri="{FF2B5EF4-FFF2-40B4-BE49-F238E27FC236}">
                  <a16:creationId xmlns:a16="http://schemas.microsoft.com/office/drawing/2014/main" id="{3F7B3DE9-6502-44BB-B377-09EBDAC8DD4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6" name="Rectangle 3215">
              <a:extLst>
                <a:ext uri="{FF2B5EF4-FFF2-40B4-BE49-F238E27FC236}">
                  <a16:creationId xmlns:a16="http://schemas.microsoft.com/office/drawing/2014/main" id="{530973A1-6EE6-4DF2-8EA7-3BC0C7CE0D43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7" name="Rectangle 3216">
              <a:extLst>
                <a:ext uri="{FF2B5EF4-FFF2-40B4-BE49-F238E27FC236}">
                  <a16:creationId xmlns:a16="http://schemas.microsoft.com/office/drawing/2014/main" id="{7FA6D2D2-6878-41B3-A2DC-EAC4F4A1410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27" name="Group 3226">
            <a:extLst>
              <a:ext uri="{FF2B5EF4-FFF2-40B4-BE49-F238E27FC236}">
                <a16:creationId xmlns:a16="http://schemas.microsoft.com/office/drawing/2014/main" id="{7767A8AB-D6D1-4A5E-8BB7-A8C0A523B7D6}"/>
              </a:ext>
            </a:extLst>
          </p:cNvPr>
          <p:cNvGrpSpPr/>
          <p:nvPr/>
        </p:nvGrpSpPr>
        <p:grpSpPr>
          <a:xfrm>
            <a:off x="6215319" y="5044900"/>
            <a:ext cx="735495" cy="453124"/>
            <a:chOff x="1926169" y="1632181"/>
            <a:chExt cx="540854" cy="333210"/>
          </a:xfrm>
        </p:grpSpPr>
        <p:sp>
          <p:nvSpPr>
            <p:cNvPr id="3228" name="Rectangle 3227">
              <a:extLst>
                <a:ext uri="{FF2B5EF4-FFF2-40B4-BE49-F238E27FC236}">
                  <a16:creationId xmlns:a16="http://schemas.microsoft.com/office/drawing/2014/main" id="{A6167AC6-EF27-4571-A024-9014C74D2F4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29" name="Rectangle 3228">
              <a:extLst>
                <a:ext uri="{FF2B5EF4-FFF2-40B4-BE49-F238E27FC236}">
                  <a16:creationId xmlns:a16="http://schemas.microsoft.com/office/drawing/2014/main" id="{48A7004E-A9DB-42F8-9869-DCAB9FCF83E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30" name="Group 3229">
              <a:extLst>
                <a:ext uri="{FF2B5EF4-FFF2-40B4-BE49-F238E27FC236}">
                  <a16:creationId xmlns:a16="http://schemas.microsoft.com/office/drawing/2014/main" id="{5DA02934-CF9A-4957-8736-6EABA5438755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34" name="Straight Connector 3233">
                <a:extLst>
                  <a:ext uri="{FF2B5EF4-FFF2-40B4-BE49-F238E27FC236}">
                    <a16:creationId xmlns:a16="http://schemas.microsoft.com/office/drawing/2014/main" id="{49A90E73-3544-4B7E-9EAC-256DE0C93CC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35" name="Straight Connector 3234">
                <a:extLst>
                  <a:ext uri="{FF2B5EF4-FFF2-40B4-BE49-F238E27FC236}">
                    <a16:creationId xmlns:a16="http://schemas.microsoft.com/office/drawing/2014/main" id="{E4D0E367-203A-437F-B9DF-9A082E94BF2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36" name="Straight Connector 3235">
                <a:extLst>
                  <a:ext uri="{FF2B5EF4-FFF2-40B4-BE49-F238E27FC236}">
                    <a16:creationId xmlns:a16="http://schemas.microsoft.com/office/drawing/2014/main" id="{A801ACEC-BEC8-4D81-B6A6-8F9CC10FB27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37" name="Straight Connector 3236">
                <a:extLst>
                  <a:ext uri="{FF2B5EF4-FFF2-40B4-BE49-F238E27FC236}">
                    <a16:creationId xmlns:a16="http://schemas.microsoft.com/office/drawing/2014/main" id="{8C9FF413-577C-4327-BBD1-6F6AD75C2460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38" name="Straight Connector 3237">
                <a:extLst>
                  <a:ext uri="{FF2B5EF4-FFF2-40B4-BE49-F238E27FC236}">
                    <a16:creationId xmlns:a16="http://schemas.microsoft.com/office/drawing/2014/main" id="{7DF8A0DD-1DDC-40CA-8702-95C60BE722AD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39" name="Straight Connector 3238">
                <a:extLst>
                  <a:ext uri="{FF2B5EF4-FFF2-40B4-BE49-F238E27FC236}">
                    <a16:creationId xmlns:a16="http://schemas.microsoft.com/office/drawing/2014/main" id="{80C7139B-B1A8-4A3D-9EA0-034E2576B01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40" name="Straight Connector 3239">
                <a:extLst>
                  <a:ext uri="{FF2B5EF4-FFF2-40B4-BE49-F238E27FC236}">
                    <a16:creationId xmlns:a16="http://schemas.microsoft.com/office/drawing/2014/main" id="{0BAB52D6-E9B6-4FE9-9F7E-7279F1C6140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41" name="Straight Connector 3240">
                <a:extLst>
                  <a:ext uri="{FF2B5EF4-FFF2-40B4-BE49-F238E27FC236}">
                    <a16:creationId xmlns:a16="http://schemas.microsoft.com/office/drawing/2014/main" id="{E90FAF33-7672-48DD-ABC6-288A8618595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42" name="Straight Connector 3241">
                <a:extLst>
                  <a:ext uri="{FF2B5EF4-FFF2-40B4-BE49-F238E27FC236}">
                    <a16:creationId xmlns:a16="http://schemas.microsoft.com/office/drawing/2014/main" id="{73153E1D-C1EF-4B83-B36C-2504E375E64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31" name="Rectangle 3230">
              <a:extLst>
                <a:ext uri="{FF2B5EF4-FFF2-40B4-BE49-F238E27FC236}">
                  <a16:creationId xmlns:a16="http://schemas.microsoft.com/office/drawing/2014/main" id="{FB9AC174-D848-4B86-9C10-420C5662D1CE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32" name="Rectangle 3231">
              <a:extLst>
                <a:ext uri="{FF2B5EF4-FFF2-40B4-BE49-F238E27FC236}">
                  <a16:creationId xmlns:a16="http://schemas.microsoft.com/office/drawing/2014/main" id="{E63DA2CA-29AA-475E-8A21-C2B67CAB383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33" name="Rectangle 3232">
              <a:extLst>
                <a:ext uri="{FF2B5EF4-FFF2-40B4-BE49-F238E27FC236}">
                  <a16:creationId xmlns:a16="http://schemas.microsoft.com/office/drawing/2014/main" id="{E80C8C4D-83C6-46E2-ABFE-6026995C7C4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43" name="Group 3242">
            <a:extLst>
              <a:ext uri="{FF2B5EF4-FFF2-40B4-BE49-F238E27FC236}">
                <a16:creationId xmlns:a16="http://schemas.microsoft.com/office/drawing/2014/main" id="{D7FAEADA-029F-4FF0-B981-3E05D1AE6589}"/>
              </a:ext>
            </a:extLst>
          </p:cNvPr>
          <p:cNvGrpSpPr/>
          <p:nvPr/>
        </p:nvGrpSpPr>
        <p:grpSpPr>
          <a:xfrm>
            <a:off x="6215319" y="4627396"/>
            <a:ext cx="735495" cy="453124"/>
            <a:chOff x="1926169" y="1632181"/>
            <a:chExt cx="540854" cy="333210"/>
          </a:xfrm>
        </p:grpSpPr>
        <p:sp>
          <p:nvSpPr>
            <p:cNvPr id="3244" name="Rectangle 3243">
              <a:extLst>
                <a:ext uri="{FF2B5EF4-FFF2-40B4-BE49-F238E27FC236}">
                  <a16:creationId xmlns:a16="http://schemas.microsoft.com/office/drawing/2014/main" id="{1C8B9CA8-5E07-41BA-862F-E22AE2C1BF8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5" name="Rectangle 3244">
              <a:extLst>
                <a:ext uri="{FF2B5EF4-FFF2-40B4-BE49-F238E27FC236}">
                  <a16:creationId xmlns:a16="http://schemas.microsoft.com/office/drawing/2014/main" id="{3F6696EC-528E-4549-945A-A9E9DBC39E6D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46" name="Group 3245">
              <a:extLst>
                <a:ext uri="{FF2B5EF4-FFF2-40B4-BE49-F238E27FC236}">
                  <a16:creationId xmlns:a16="http://schemas.microsoft.com/office/drawing/2014/main" id="{AF64CCD0-9144-463E-907D-453DB967D66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50" name="Straight Connector 3249">
                <a:extLst>
                  <a:ext uri="{FF2B5EF4-FFF2-40B4-BE49-F238E27FC236}">
                    <a16:creationId xmlns:a16="http://schemas.microsoft.com/office/drawing/2014/main" id="{4EE2AC01-270A-4310-B35A-5A2343423C4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1" name="Straight Connector 3250">
                <a:extLst>
                  <a:ext uri="{FF2B5EF4-FFF2-40B4-BE49-F238E27FC236}">
                    <a16:creationId xmlns:a16="http://schemas.microsoft.com/office/drawing/2014/main" id="{B9668B36-41C0-42D5-BB0E-1F66526636F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2" name="Straight Connector 3251">
                <a:extLst>
                  <a:ext uri="{FF2B5EF4-FFF2-40B4-BE49-F238E27FC236}">
                    <a16:creationId xmlns:a16="http://schemas.microsoft.com/office/drawing/2014/main" id="{53BC429D-1CE3-4BCB-AF06-ED7A3442575E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3" name="Straight Connector 3252">
                <a:extLst>
                  <a:ext uri="{FF2B5EF4-FFF2-40B4-BE49-F238E27FC236}">
                    <a16:creationId xmlns:a16="http://schemas.microsoft.com/office/drawing/2014/main" id="{25148FD9-BE8B-4C69-BD70-99F328124B8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4" name="Straight Connector 3253">
                <a:extLst>
                  <a:ext uri="{FF2B5EF4-FFF2-40B4-BE49-F238E27FC236}">
                    <a16:creationId xmlns:a16="http://schemas.microsoft.com/office/drawing/2014/main" id="{A431A489-176D-42AF-A1EF-6B916931770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5" name="Straight Connector 3254">
                <a:extLst>
                  <a:ext uri="{FF2B5EF4-FFF2-40B4-BE49-F238E27FC236}">
                    <a16:creationId xmlns:a16="http://schemas.microsoft.com/office/drawing/2014/main" id="{13633651-84DB-45BB-A565-FFCDA74BDFF0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6" name="Straight Connector 3255">
                <a:extLst>
                  <a:ext uri="{FF2B5EF4-FFF2-40B4-BE49-F238E27FC236}">
                    <a16:creationId xmlns:a16="http://schemas.microsoft.com/office/drawing/2014/main" id="{34F57667-6FA9-473B-812E-C44C16E6091C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7" name="Straight Connector 3256">
                <a:extLst>
                  <a:ext uri="{FF2B5EF4-FFF2-40B4-BE49-F238E27FC236}">
                    <a16:creationId xmlns:a16="http://schemas.microsoft.com/office/drawing/2014/main" id="{FCFB26F3-7080-48DF-B14C-99C8B4DF133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58" name="Straight Connector 3257">
                <a:extLst>
                  <a:ext uri="{FF2B5EF4-FFF2-40B4-BE49-F238E27FC236}">
                    <a16:creationId xmlns:a16="http://schemas.microsoft.com/office/drawing/2014/main" id="{C1F47571-D7F4-439F-929A-D0943591F755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47" name="Rectangle 3246">
              <a:extLst>
                <a:ext uri="{FF2B5EF4-FFF2-40B4-BE49-F238E27FC236}">
                  <a16:creationId xmlns:a16="http://schemas.microsoft.com/office/drawing/2014/main" id="{B85238CB-C409-442C-BE7C-927CE6E0368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8" name="Rectangle 3247">
              <a:extLst>
                <a:ext uri="{FF2B5EF4-FFF2-40B4-BE49-F238E27FC236}">
                  <a16:creationId xmlns:a16="http://schemas.microsoft.com/office/drawing/2014/main" id="{0BD476EA-B85A-489C-92D3-A497FD13761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9" name="Rectangle 3248">
              <a:extLst>
                <a:ext uri="{FF2B5EF4-FFF2-40B4-BE49-F238E27FC236}">
                  <a16:creationId xmlns:a16="http://schemas.microsoft.com/office/drawing/2014/main" id="{8DFD7856-1B33-49E2-80B2-017B33464F94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59" name="Group 3258">
            <a:extLst>
              <a:ext uri="{FF2B5EF4-FFF2-40B4-BE49-F238E27FC236}">
                <a16:creationId xmlns:a16="http://schemas.microsoft.com/office/drawing/2014/main" id="{EB64E320-C526-4E41-9062-C453B3A2F74A}"/>
              </a:ext>
            </a:extLst>
          </p:cNvPr>
          <p:cNvGrpSpPr/>
          <p:nvPr/>
        </p:nvGrpSpPr>
        <p:grpSpPr>
          <a:xfrm>
            <a:off x="5478105" y="4209892"/>
            <a:ext cx="735495" cy="453124"/>
            <a:chOff x="1926169" y="1632181"/>
            <a:chExt cx="540854" cy="333210"/>
          </a:xfrm>
        </p:grpSpPr>
        <p:sp>
          <p:nvSpPr>
            <p:cNvPr id="3260" name="Rectangle 3259">
              <a:extLst>
                <a:ext uri="{FF2B5EF4-FFF2-40B4-BE49-F238E27FC236}">
                  <a16:creationId xmlns:a16="http://schemas.microsoft.com/office/drawing/2014/main" id="{231AA354-4869-4E9B-B841-CEB0F0AED1B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1" name="Rectangle 3260">
              <a:extLst>
                <a:ext uri="{FF2B5EF4-FFF2-40B4-BE49-F238E27FC236}">
                  <a16:creationId xmlns:a16="http://schemas.microsoft.com/office/drawing/2014/main" id="{93C27140-1D2A-45E5-A521-2195F894357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62" name="Group 3261">
              <a:extLst>
                <a:ext uri="{FF2B5EF4-FFF2-40B4-BE49-F238E27FC236}">
                  <a16:creationId xmlns:a16="http://schemas.microsoft.com/office/drawing/2014/main" id="{E5178EE5-3BAB-44C0-807D-EFA2ABE1994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66" name="Straight Connector 3265">
                <a:extLst>
                  <a:ext uri="{FF2B5EF4-FFF2-40B4-BE49-F238E27FC236}">
                    <a16:creationId xmlns:a16="http://schemas.microsoft.com/office/drawing/2014/main" id="{E03BE647-D515-4FD5-A1D7-88064B93EE8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67" name="Straight Connector 3266">
                <a:extLst>
                  <a:ext uri="{FF2B5EF4-FFF2-40B4-BE49-F238E27FC236}">
                    <a16:creationId xmlns:a16="http://schemas.microsoft.com/office/drawing/2014/main" id="{FF82D894-215F-42AB-862C-5D2A09E717C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68" name="Straight Connector 3267">
                <a:extLst>
                  <a:ext uri="{FF2B5EF4-FFF2-40B4-BE49-F238E27FC236}">
                    <a16:creationId xmlns:a16="http://schemas.microsoft.com/office/drawing/2014/main" id="{851CE78C-EB4D-4868-80D5-97A79B1B1E1F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69" name="Straight Connector 3268">
                <a:extLst>
                  <a:ext uri="{FF2B5EF4-FFF2-40B4-BE49-F238E27FC236}">
                    <a16:creationId xmlns:a16="http://schemas.microsoft.com/office/drawing/2014/main" id="{EFB0CE03-2328-4B39-BC33-4452D1F560DC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70" name="Straight Connector 3269">
                <a:extLst>
                  <a:ext uri="{FF2B5EF4-FFF2-40B4-BE49-F238E27FC236}">
                    <a16:creationId xmlns:a16="http://schemas.microsoft.com/office/drawing/2014/main" id="{B857100E-25C5-42A3-A0C1-62E054F8811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71" name="Straight Connector 3270">
                <a:extLst>
                  <a:ext uri="{FF2B5EF4-FFF2-40B4-BE49-F238E27FC236}">
                    <a16:creationId xmlns:a16="http://schemas.microsoft.com/office/drawing/2014/main" id="{29C664D9-5121-48D9-9CED-C8CA7123412A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72" name="Straight Connector 3271">
                <a:extLst>
                  <a:ext uri="{FF2B5EF4-FFF2-40B4-BE49-F238E27FC236}">
                    <a16:creationId xmlns:a16="http://schemas.microsoft.com/office/drawing/2014/main" id="{8B77CFF2-E87E-45CA-84F6-D3C63D321D6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73" name="Straight Connector 3272">
                <a:extLst>
                  <a:ext uri="{FF2B5EF4-FFF2-40B4-BE49-F238E27FC236}">
                    <a16:creationId xmlns:a16="http://schemas.microsoft.com/office/drawing/2014/main" id="{879A56F9-E7DC-4E72-9AF6-57C12D3F451C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74" name="Straight Connector 3273">
                <a:extLst>
                  <a:ext uri="{FF2B5EF4-FFF2-40B4-BE49-F238E27FC236}">
                    <a16:creationId xmlns:a16="http://schemas.microsoft.com/office/drawing/2014/main" id="{A1435D1A-94C2-4E22-A851-09F29130B24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63" name="Rectangle 3262">
              <a:extLst>
                <a:ext uri="{FF2B5EF4-FFF2-40B4-BE49-F238E27FC236}">
                  <a16:creationId xmlns:a16="http://schemas.microsoft.com/office/drawing/2014/main" id="{9FFD4963-DF66-477E-AB27-E2D3F1BBCD2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4" name="Rectangle 3263">
              <a:extLst>
                <a:ext uri="{FF2B5EF4-FFF2-40B4-BE49-F238E27FC236}">
                  <a16:creationId xmlns:a16="http://schemas.microsoft.com/office/drawing/2014/main" id="{BFFCE75D-43C5-4876-A122-1EE8E6B3F3C3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5" name="Rectangle 3264">
              <a:extLst>
                <a:ext uri="{FF2B5EF4-FFF2-40B4-BE49-F238E27FC236}">
                  <a16:creationId xmlns:a16="http://schemas.microsoft.com/office/drawing/2014/main" id="{30B89D6F-6DB8-4241-998D-6C0B2EA3C0DB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75" name="Group 3274">
            <a:extLst>
              <a:ext uri="{FF2B5EF4-FFF2-40B4-BE49-F238E27FC236}">
                <a16:creationId xmlns:a16="http://schemas.microsoft.com/office/drawing/2014/main" id="{0D09A585-97F0-4B9B-9F8E-917B36CDE821}"/>
              </a:ext>
            </a:extLst>
          </p:cNvPr>
          <p:cNvGrpSpPr/>
          <p:nvPr/>
        </p:nvGrpSpPr>
        <p:grpSpPr>
          <a:xfrm>
            <a:off x="6215319" y="4209892"/>
            <a:ext cx="735495" cy="453124"/>
            <a:chOff x="1926169" y="1632181"/>
            <a:chExt cx="540854" cy="333210"/>
          </a:xfrm>
        </p:grpSpPr>
        <p:sp>
          <p:nvSpPr>
            <p:cNvPr id="3276" name="Rectangle 3275">
              <a:extLst>
                <a:ext uri="{FF2B5EF4-FFF2-40B4-BE49-F238E27FC236}">
                  <a16:creationId xmlns:a16="http://schemas.microsoft.com/office/drawing/2014/main" id="{30093173-3293-4D04-96F9-88FBCF2ED20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77" name="Rectangle 3276">
              <a:extLst>
                <a:ext uri="{FF2B5EF4-FFF2-40B4-BE49-F238E27FC236}">
                  <a16:creationId xmlns:a16="http://schemas.microsoft.com/office/drawing/2014/main" id="{B888DC9A-2180-4C93-9A82-247EC519983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78" name="Group 3277">
              <a:extLst>
                <a:ext uri="{FF2B5EF4-FFF2-40B4-BE49-F238E27FC236}">
                  <a16:creationId xmlns:a16="http://schemas.microsoft.com/office/drawing/2014/main" id="{C59B6050-772E-48A0-8DAC-B653760ABF5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82" name="Straight Connector 3281">
                <a:extLst>
                  <a:ext uri="{FF2B5EF4-FFF2-40B4-BE49-F238E27FC236}">
                    <a16:creationId xmlns:a16="http://schemas.microsoft.com/office/drawing/2014/main" id="{1DCC6D74-7597-41F6-AE21-99F44072794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3" name="Straight Connector 3282">
                <a:extLst>
                  <a:ext uri="{FF2B5EF4-FFF2-40B4-BE49-F238E27FC236}">
                    <a16:creationId xmlns:a16="http://schemas.microsoft.com/office/drawing/2014/main" id="{F35B0261-7D36-4F79-A59D-ACA19367476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4" name="Straight Connector 3283">
                <a:extLst>
                  <a:ext uri="{FF2B5EF4-FFF2-40B4-BE49-F238E27FC236}">
                    <a16:creationId xmlns:a16="http://schemas.microsoft.com/office/drawing/2014/main" id="{4E69F109-743B-4C92-B810-6ED77AFF96F5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5" name="Straight Connector 3284">
                <a:extLst>
                  <a:ext uri="{FF2B5EF4-FFF2-40B4-BE49-F238E27FC236}">
                    <a16:creationId xmlns:a16="http://schemas.microsoft.com/office/drawing/2014/main" id="{273C20C0-0950-43BF-968F-0BF9FA7A745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6" name="Straight Connector 3285">
                <a:extLst>
                  <a:ext uri="{FF2B5EF4-FFF2-40B4-BE49-F238E27FC236}">
                    <a16:creationId xmlns:a16="http://schemas.microsoft.com/office/drawing/2014/main" id="{9851CAE7-023E-4457-B19B-9D5121560F23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7" name="Straight Connector 3286">
                <a:extLst>
                  <a:ext uri="{FF2B5EF4-FFF2-40B4-BE49-F238E27FC236}">
                    <a16:creationId xmlns:a16="http://schemas.microsoft.com/office/drawing/2014/main" id="{C5A8A661-CE99-4CA3-91EA-4F2526A81777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8" name="Straight Connector 3287">
                <a:extLst>
                  <a:ext uri="{FF2B5EF4-FFF2-40B4-BE49-F238E27FC236}">
                    <a16:creationId xmlns:a16="http://schemas.microsoft.com/office/drawing/2014/main" id="{6323040B-2DB6-4B4E-9D43-25DFD181D8E4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89" name="Straight Connector 3288">
                <a:extLst>
                  <a:ext uri="{FF2B5EF4-FFF2-40B4-BE49-F238E27FC236}">
                    <a16:creationId xmlns:a16="http://schemas.microsoft.com/office/drawing/2014/main" id="{4CF187C7-3E0D-41D1-8323-84D62462EBC6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90" name="Straight Connector 3289">
                <a:extLst>
                  <a:ext uri="{FF2B5EF4-FFF2-40B4-BE49-F238E27FC236}">
                    <a16:creationId xmlns:a16="http://schemas.microsoft.com/office/drawing/2014/main" id="{634D13B3-3912-4524-9170-D60D98BAADE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79" name="Rectangle 3278">
              <a:extLst>
                <a:ext uri="{FF2B5EF4-FFF2-40B4-BE49-F238E27FC236}">
                  <a16:creationId xmlns:a16="http://schemas.microsoft.com/office/drawing/2014/main" id="{976DDC74-B7E3-48F6-BE76-8BB6FB8B3433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80" name="Rectangle 3279">
              <a:extLst>
                <a:ext uri="{FF2B5EF4-FFF2-40B4-BE49-F238E27FC236}">
                  <a16:creationId xmlns:a16="http://schemas.microsoft.com/office/drawing/2014/main" id="{87AA9D2A-4456-4F34-A75C-3BE4E569DBC4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81" name="Rectangle 3280">
              <a:extLst>
                <a:ext uri="{FF2B5EF4-FFF2-40B4-BE49-F238E27FC236}">
                  <a16:creationId xmlns:a16="http://schemas.microsoft.com/office/drawing/2014/main" id="{DE65B05B-36B0-426D-AA7F-EFA7921A52DF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91" name="Group 3290">
            <a:extLst>
              <a:ext uri="{FF2B5EF4-FFF2-40B4-BE49-F238E27FC236}">
                <a16:creationId xmlns:a16="http://schemas.microsoft.com/office/drawing/2014/main" id="{CDBC1FB8-62F9-4AF2-8236-711623A1383B}"/>
              </a:ext>
            </a:extLst>
          </p:cNvPr>
          <p:cNvGrpSpPr/>
          <p:nvPr/>
        </p:nvGrpSpPr>
        <p:grpSpPr>
          <a:xfrm>
            <a:off x="5478105" y="3792388"/>
            <a:ext cx="735495" cy="453124"/>
            <a:chOff x="1926169" y="1632181"/>
            <a:chExt cx="540854" cy="333210"/>
          </a:xfrm>
        </p:grpSpPr>
        <p:sp>
          <p:nvSpPr>
            <p:cNvPr id="3292" name="Rectangle 3291">
              <a:extLst>
                <a:ext uri="{FF2B5EF4-FFF2-40B4-BE49-F238E27FC236}">
                  <a16:creationId xmlns:a16="http://schemas.microsoft.com/office/drawing/2014/main" id="{36A72755-372C-4E9D-B736-699613C9503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3" name="Rectangle 3292">
              <a:extLst>
                <a:ext uri="{FF2B5EF4-FFF2-40B4-BE49-F238E27FC236}">
                  <a16:creationId xmlns:a16="http://schemas.microsoft.com/office/drawing/2014/main" id="{80D42DA1-A374-48ED-BD82-D9D1F944839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294" name="Group 3293">
              <a:extLst>
                <a:ext uri="{FF2B5EF4-FFF2-40B4-BE49-F238E27FC236}">
                  <a16:creationId xmlns:a16="http://schemas.microsoft.com/office/drawing/2014/main" id="{3870CEC4-333C-43DF-8130-6ED0B757BE64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298" name="Straight Connector 3297">
                <a:extLst>
                  <a:ext uri="{FF2B5EF4-FFF2-40B4-BE49-F238E27FC236}">
                    <a16:creationId xmlns:a16="http://schemas.microsoft.com/office/drawing/2014/main" id="{BB774ACE-5CFA-4D88-9B77-F17DD3F8F56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299" name="Straight Connector 3298">
                <a:extLst>
                  <a:ext uri="{FF2B5EF4-FFF2-40B4-BE49-F238E27FC236}">
                    <a16:creationId xmlns:a16="http://schemas.microsoft.com/office/drawing/2014/main" id="{646F217A-234C-4629-A136-5A41F99E68B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0" name="Straight Connector 3299">
                <a:extLst>
                  <a:ext uri="{FF2B5EF4-FFF2-40B4-BE49-F238E27FC236}">
                    <a16:creationId xmlns:a16="http://schemas.microsoft.com/office/drawing/2014/main" id="{3C40E8D0-0AED-49F7-8CA8-8872C52BF6D9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1" name="Straight Connector 3300">
                <a:extLst>
                  <a:ext uri="{FF2B5EF4-FFF2-40B4-BE49-F238E27FC236}">
                    <a16:creationId xmlns:a16="http://schemas.microsoft.com/office/drawing/2014/main" id="{27A4DD07-10DF-4DA5-8B20-50FD954607C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2" name="Straight Connector 3301">
                <a:extLst>
                  <a:ext uri="{FF2B5EF4-FFF2-40B4-BE49-F238E27FC236}">
                    <a16:creationId xmlns:a16="http://schemas.microsoft.com/office/drawing/2014/main" id="{519C3871-2934-4C3F-8542-C5435E536BF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3" name="Straight Connector 3302">
                <a:extLst>
                  <a:ext uri="{FF2B5EF4-FFF2-40B4-BE49-F238E27FC236}">
                    <a16:creationId xmlns:a16="http://schemas.microsoft.com/office/drawing/2014/main" id="{719FA0FF-5F3D-48CD-B68A-096EEE96565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4" name="Straight Connector 3303">
                <a:extLst>
                  <a:ext uri="{FF2B5EF4-FFF2-40B4-BE49-F238E27FC236}">
                    <a16:creationId xmlns:a16="http://schemas.microsoft.com/office/drawing/2014/main" id="{6DEC8F98-5A9D-44CB-8DCE-F8F7BD3E67FF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5" name="Straight Connector 3304">
                <a:extLst>
                  <a:ext uri="{FF2B5EF4-FFF2-40B4-BE49-F238E27FC236}">
                    <a16:creationId xmlns:a16="http://schemas.microsoft.com/office/drawing/2014/main" id="{1BAF5913-E1BE-433B-AF69-6DD2FA753D5A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06" name="Straight Connector 3305">
                <a:extLst>
                  <a:ext uri="{FF2B5EF4-FFF2-40B4-BE49-F238E27FC236}">
                    <a16:creationId xmlns:a16="http://schemas.microsoft.com/office/drawing/2014/main" id="{0A72BC65-EDF2-4D3B-93A1-28932C3E3CB4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295" name="Rectangle 3294">
              <a:extLst>
                <a:ext uri="{FF2B5EF4-FFF2-40B4-BE49-F238E27FC236}">
                  <a16:creationId xmlns:a16="http://schemas.microsoft.com/office/drawing/2014/main" id="{837BF0DE-6F6B-4CA5-A677-333F31F59E8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6" name="Rectangle 3295">
              <a:extLst>
                <a:ext uri="{FF2B5EF4-FFF2-40B4-BE49-F238E27FC236}">
                  <a16:creationId xmlns:a16="http://schemas.microsoft.com/office/drawing/2014/main" id="{04E11C63-E3A6-42C2-B6BF-4E64BD3BE82F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7" name="Rectangle 3296">
              <a:extLst>
                <a:ext uri="{FF2B5EF4-FFF2-40B4-BE49-F238E27FC236}">
                  <a16:creationId xmlns:a16="http://schemas.microsoft.com/office/drawing/2014/main" id="{8F7DC08C-BA89-43EF-896A-39D6F6EEC11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07" name="Group 3306">
            <a:extLst>
              <a:ext uri="{FF2B5EF4-FFF2-40B4-BE49-F238E27FC236}">
                <a16:creationId xmlns:a16="http://schemas.microsoft.com/office/drawing/2014/main" id="{B93C1725-F9C9-4458-B09F-4E7601DC9080}"/>
              </a:ext>
            </a:extLst>
          </p:cNvPr>
          <p:cNvGrpSpPr/>
          <p:nvPr/>
        </p:nvGrpSpPr>
        <p:grpSpPr>
          <a:xfrm>
            <a:off x="6215319" y="3792388"/>
            <a:ext cx="735495" cy="453124"/>
            <a:chOff x="1926169" y="1632181"/>
            <a:chExt cx="540854" cy="333210"/>
          </a:xfrm>
        </p:grpSpPr>
        <p:sp>
          <p:nvSpPr>
            <p:cNvPr id="3308" name="Rectangle 3307">
              <a:extLst>
                <a:ext uri="{FF2B5EF4-FFF2-40B4-BE49-F238E27FC236}">
                  <a16:creationId xmlns:a16="http://schemas.microsoft.com/office/drawing/2014/main" id="{B82011F0-4AF5-49C9-AF1D-7A720F6BE2F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09" name="Rectangle 3308">
              <a:extLst>
                <a:ext uri="{FF2B5EF4-FFF2-40B4-BE49-F238E27FC236}">
                  <a16:creationId xmlns:a16="http://schemas.microsoft.com/office/drawing/2014/main" id="{B467CCD6-61FA-46BE-A4EC-F8E7EC507B4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10" name="Group 3309">
              <a:extLst>
                <a:ext uri="{FF2B5EF4-FFF2-40B4-BE49-F238E27FC236}">
                  <a16:creationId xmlns:a16="http://schemas.microsoft.com/office/drawing/2014/main" id="{B5403EC3-740C-40CC-AA40-742271F7B0F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14" name="Straight Connector 3313">
                <a:extLst>
                  <a:ext uri="{FF2B5EF4-FFF2-40B4-BE49-F238E27FC236}">
                    <a16:creationId xmlns:a16="http://schemas.microsoft.com/office/drawing/2014/main" id="{8552D10C-160B-477B-8F37-760C56A364F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15" name="Straight Connector 3314">
                <a:extLst>
                  <a:ext uri="{FF2B5EF4-FFF2-40B4-BE49-F238E27FC236}">
                    <a16:creationId xmlns:a16="http://schemas.microsoft.com/office/drawing/2014/main" id="{7644CF2C-3135-4A3A-A399-1D333A6F763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16" name="Straight Connector 3315">
                <a:extLst>
                  <a:ext uri="{FF2B5EF4-FFF2-40B4-BE49-F238E27FC236}">
                    <a16:creationId xmlns:a16="http://schemas.microsoft.com/office/drawing/2014/main" id="{B7F22A24-DFDC-45FB-8E8E-9FE0B1025C3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17" name="Straight Connector 3316">
                <a:extLst>
                  <a:ext uri="{FF2B5EF4-FFF2-40B4-BE49-F238E27FC236}">
                    <a16:creationId xmlns:a16="http://schemas.microsoft.com/office/drawing/2014/main" id="{85323EBE-B3FB-43AA-B60E-193BB3B06B1A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18" name="Straight Connector 3317">
                <a:extLst>
                  <a:ext uri="{FF2B5EF4-FFF2-40B4-BE49-F238E27FC236}">
                    <a16:creationId xmlns:a16="http://schemas.microsoft.com/office/drawing/2014/main" id="{1F2C184E-9F88-44F2-AF83-EB40DC48704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19" name="Straight Connector 3318">
                <a:extLst>
                  <a:ext uri="{FF2B5EF4-FFF2-40B4-BE49-F238E27FC236}">
                    <a16:creationId xmlns:a16="http://schemas.microsoft.com/office/drawing/2014/main" id="{02A6600A-6FBD-4D3C-B748-ED20EA846EF7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20" name="Straight Connector 3319">
                <a:extLst>
                  <a:ext uri="{FF2B5EF4-FFF2-40B4-BE49-F238E27FC236}">
                    <a16:creationId xmlns:a16="http://schemas.microsoft.com/office/drawing/2014/main" id="{54D25B85-2E2C-4949-9570-D484614441A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21" name="Straight Connector 3320">
                <a:extLst>
                  <a:ext uri="{FF2B5EF4-FFF2-40B4-BE49-F238E27FC236}">
                    <a16:creationId xmlns:a16="http://schemas.microsoft.com/office/drawing/2014/main" id="{32822CB0-FD6C-474A-9F11-6FA0291AB88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22" name="Straight Connector 3321">
                <a:extLst>
                  <a:ext uri="{FF2B5EF4-FFF2-40B4-BE49-F238E27FC236}">
                    <a16:creationId xmlns:a16="http://schemas.microsoft.com/office/drawing/2014/main" id="{8FFC3B14-5F5B-4BDF-B309-9E6C3745C3D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11" name="Rectangle 3310">
              <a:extLst>
                <a:ext uri="{FF2B5EF4-FFF2-40B4-BE49-F238E27FC236}">
                  <a16:creationId xmlns:a16="http://schemas.microsoft.com/office/drawing/2014/main" id="{1897B3DE-5A0D-41B6-9B32-447B96A279E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12" name="Rectangle 3311">
              <a:extLst>
                <a:ext uri="{FF2B5EF4-FFF2-40B4-BE49-F238E27FC236}">
                  <a16:creationId xmlns:a16="http://schemas.microsoft.com/office/drawing/2014/main" id="{5D83E7CE-1386-44AF-B6E8-7BA24A8C4AF6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13" name="Rectangle 3312">
              <a:extLst>
                <a:ext uri="{FF2B5EF4-FFF2-40B4-BE49-F238E27FC236}">
                  <a16:creationId xmlns:a16="http://schemas.microsoft.com/office/drawing/2014/main" id="{634A3A9A-64F9-4CC3-BC75-6F21C39E5FF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23" name="Group 3322">
            <a:extLst>
              <a:ext uri="{FF2B5EF4-FFF2-40B4-BE49-F238E27FC236}">
                <a16:creationId xmlns:a16="http://schemas.microsoft.com/office/drawing/2014/main" id="{E22C90DC-53B2-447E-AB15-E22FF1D353AC}"/>
              </a:ext>
            </a:extLst>
          </p:cNvPr>
          <p:cNvGrpSpPr/>
          <p:nvPr/>
        </p:nvGrpSpPr>
        <p:grpSpPr>
          <a:xfrm>
            <a:off x="7666037" y="5044900"/>
            <a:ext cx="735495" cy="453124"/>
            <a:chOff x="1926169" y="1632181"/>
            <a:chExt cx="540854" cy="333210"/>
          </a:xfrm>
        </p:grpSpPr>
        <p:sp>
          <p:nvSpPr>
            <p:cNvPr id="3324" name="Rectangle 3323">
              <a:extLst>
                <a:ext uri="{FF2B5EF4-FFF2-40B4-BE49-F238E27FC236}">
                  <a16:creationId xmlns:a16="http://schemas.microsoft.com/office/drawing/2014/main" id="{9709B1EC-DDA0-41BA-A292-1D98D971BBC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5" name="Rectangle 3324">
              <a:extLst>
                <a:ext uri="{FF2B5EF4-FFF2-40B4-BE49-F238E27FC236}">
                  <a16:creationId xmlns:a16="http://schemas.microsoft.com/office/drawing/2014/main" id="{52C31070-6E9B-49CE-9890-032FE2BFF498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26" name="Group 3325">
              <a:extLst>
                <a:ext uri="{FF2B5EF4-FFF2-40B4-BE49-F238E27FC236}">
                  <a16:creationId xmlns:a16="http://schemas.microsoft.com/office/drawing/2014/main" id="{F7113F91-12FB-4D0B-A46E-1987D00C944E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30" name="Straight Connector 3329">
                <a:extLst>
                  <a:ext uri="{FF2B5EF4-FFF2-40B4-BE49-F238E27FC236}">
                    <a16:creationId xmlns:a16="http://schemas.microsoft.com/office/drawing/2014/main" id="{F44558A1-3887-4489-8365-D23E8ED9E0B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1" name="Straight Connector 3330">
                <a:extLst>
                  <a:ext uri="{FF2B5EF4-FFF2-40B4-BE49-F238E27FC236}">
                    <a16:creationId xmlns:a16="http://schemas.microsoft.com/office/drawing/2014/main" id="{414BF075-9078-4D6A-96DB-705538B79340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2" name="Straight Connector 3331">
                <a:extLst>
                  <a:ext uri="{FF2B5EF4-FFF2-40B4-BE49-F238E27FC236}">
                    <a16:creationId xmlns:a16="http://schemas.microsoft.com/office/drawing/2014/main" id="{535F6AB7-BC77-449E-91C8-33120EEC50E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3" name="Straight Connector 3332">
                <a:extLst>
                  <a:ext uri="{FF2B5EF4-FFF2-40B4-BE49-F238E27FC236}">
                    <a16:creationId xmlns:a16="http://schemas.microsoft.com/office/drawing/2014/main" id="{88E4E0DA-055D-4E3F-B311-B85924CB7863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4" name="Straight Connector 3333">
                <a:extLst>
                  <a:ext uri="{FF2B5EF4-FFF2-40B4-BE49-F238E27FC236}">
                    <a16:creationId xmlns:a16="http://schemas.microsoft.com/office/drawing/2014/main" id="{88DA0866-DB21-4382-8170-CE4602CF7768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5" name="Straight Connector 3334">
                <a:extLst>
                  <a:ext uri="{FF2B5EF4-FFF2-40B4-BE49-F238E27FC236}">
                    <a16:creationId xmlns:a16="http://schemas.microsoft.com/office/drawing/2014/main" id="{80A19E5F-3113-4BA5-915C-1D3DEAEA3F1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6" name="Straight Connector 3335">
                <a:extLst>
                  <a:ext uri="{FF2B5EF4-FFF2-40B4-BE49-F238E27FC236}">
                    <a16:creationId xmlns:a16="http://schemas.microsoft.com/office/drawing/2014/main" id="{1FD3B18C-789C-4439-9A02-A32431F8E76C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7" name="Straight Connector 3336">
                <a:extLst>
                  <a:ext uri="{FF2B5EF4-FFF2-40B4-BE49-F238E27FC236}">
                    <a16:creationId xmlns:a16="http://schemas.microsoft.com/office/drawing/2014/main" id="{F9730F59-9A18-46A8-B5E0-F3092D14FE3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38" name="Straight Connector 3337">
                <a:extLst>
                  <a:ext uri="{FF2B5EF4-FFF2-40B4-BE49-F238E27FC236}">
                    <a16:creationId xmlns:a16="http://schemas.microsoft.com/office/drawing/2014/main" id="{A45597E6-B02F-4465-A006-BDEE5365717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27" name="Rectangle 3326">
              <a:extLst>
                <a:ext uri="{FF2B5EF4-FFF2-40B4-BE49-F238E27FC236}">
                  <a16:creationId xmlns:a16="http://schemas.microsoft.com/office/drawing/2014/main" id="{7E66CA5A-2652-4872-95D0-EBC48936BFD6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8" name="Rectangle 3327">
              <a:extLst>
                <a:ext uri="{FF2B5EF4-FFF2-40B4-BE49-F238E27FC236}">
                  <a16:creationId xmlns:a16="http://schemas.microsoft.com/office/drawing/2014/main" id="{7EB47A3F-9496-4E91-AA13-E053E7089253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9" name="Rectangle 3328">
              <a:extLst>
                <a:ext uri="{FF2B5EF4-FFF2-40B4-BE49-F238E27FC236}">
                  <a16:creationId xmlns:a16="http://schemas.microsoft.com/office/drawing/2014/main" id="{22750A6A-23EF-4B24-8A65-A78EB6E1F28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39" name="Group 3338">
            <a:extLst>
              <a:ext uri="{FF2B5EF4-FFF2-40B4-BE49-F238E27FC236}">
                <a16:creationId xmlns:a16="http://schemas.microsoft.com/office/drawing/2014/main" id="{583CF96D-4B1F-45BC-AE00-788CD4ADAD2E}"/>
              </a:ext>
            </a:extLst>
          </p:cNvPr>
          <p:cNvGrpSpPr/>
          <p:nvPr/>
        </p:nvGrpSpPr>
        <p:grpSpPr>
          <a:xfrm>
            <a:off x="8403251" y="5044900"/>
            <a:ext cx="735495" cy="453124"/>
            <a:chOff x="1926169" y="1632181"/>
            <a:chExt cx="540854" cy="333210"/>
          </a:xfrm>
        </p:grpSpPr>
        <p:sp>
          <p:nvSpPr>
            <p:cNvPr id="3340" name="Rectangle 3339">
              <a:extLst>
                <a:ext uri="{FF2B5EF4-FFF2-40B4-BE49-F238E27FC236}">
                  <a16:creationId xmlns:a16="http://schemas.microsoft.com/office/drawing/2014/main" id="{E64D8FA4-D27D-445B-94EA-8EA6946DB42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1" name="Rectangle 3340">
              <a:extLst>
                <a:ext uri="{FF2B5EF4-FFF2-40B4-BE49-F238E27FC236}">
                  <a16:creationId xmlns:a16="http://schemas.microsoft.com/office/drawing/2014/main" id="{463B8672-056C-4AD6-A9BE-4E6A84C8E78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42" name="Group 3341">
              <a:extLst>
                <a:ext uri="{FF2B5EF4-FFF2-40B4-BE49-F238E27FC236}">
                  <a16:creationId xmlns:a16="http://schemas.microsoft.com/office/drawing/2014/main" id="{9540E86C-06EE-464C-B0F7-A765A21844A1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46" name="Straight Connector 3345">
                <a:extLst>
                  <a:ext uri="{FF2B5EF4-FFF2-40B4-BE49-F238E27FC236}">
                    <a16:creationId xmlns:a16="http://schemas.microsoft.com/office/drawing/2014/main" id="{B868680E-B946-4E75-B4FC-9F8F4F574110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47" name="Straight Connector 3346">
                <a:extLst>
                  <a:ext uri="{FF2B5EF4-FFF2-40B4-BE49-F238E27FC236}">
                    <a16:creationId xmlns:a16="http://schemas.microsoft.com/office/drawing/2014/main" id="{128244DC-9AA3-419A-938E-3B21076E3719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48" name="Straight Connector 3347">
                <a:extLst>
                  <a:ext uri="{FF2B5EF4-FFF2-40B4-BE49-F238E27FC236}">
                    <a16:creationId xmlns:a16="http://schemas.microsoft.com/office/drawing/2014/main" id="{57A17CEA-9F4F-4E24-A932-9FEAAD2499B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49" name="Straight Connector 3348">
                <a:extLst>
                  <a:ext uri="{FF2B5EF4-FFF2-40B4-BE49-F238E27FC236}">
                    <a16:creationId xmlns:a16="http://schemas.microsoft.com/office/drawing/2014/main" id="{F6E63B46-77A5-4799-A471-AAFE3F23AE7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50" name="Straight Connector 3349">
                <a:extLst>
                  <a:ext uri="{FF2B5EF4-FFF2-40B4-BE49-F238E27FC236}">
                    <a16:creationId xmlns:a16="http://schemas.microsoft.com/office/drawing/2014/main" id="{FAB3277E-3FD5-4E98-BBC5-A0EBE5F3FD8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51" name="Straight Connector 3350">
                <a:extLst>
                  <a:ext uri="{FF2B5EF4-FFF2-40B4-BE49-F238E27FC236}">
                    <a16:creationId xmlns:a16="http://schemas.microsoft.com/office/drawing/2014/main" id="{A919990C-5524-400C-8C67-D3F1E8D56187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52" name="Straight Connector 3351">
                <a:extLst>
                  <a:ext uri="{FF2B5EF4-FFF2-40B4-BE49-F238E27FC236}">
                    <a16:creationId xmlns:a16="http://schemas.microsoft.com/office/drawing/2014/main" id="{BABB2B06-472F-4BBA-B6D0-7460DFA50BE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53" name="Straight Connector 3352">
                <a:extLst>
                  <a:ext uri="{FF2B5EF4-FFF2-40B4-BE49-F238E27FC236}">
                    <a16:creationId xmlns:a16="http://schemas.microsoft.com/office/drawing/2014/main" id="{0A26039E-B70F-49E0-804E-5F05C460B7D2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54" name="Straight Connector 3353">
                <a:extLst>
                  <a:ext uri="{FF2B5EF4-FFF2-40B4-BE49-F238E27FC236}">
                    <a16:creationId xmlns:a16="http://schemas.microsoft.com/office/drawing/2014/main" id="{C9E86977-6811-42B3-B3F7-59FF38B7D6A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43" name="Rectangle 3342">
              <a:extLst>
                <a:ext uri="{FF2B5EF4-FFF2-40B4-BE49-F238E27FC236}">
                  <a16:creationId xmlns:a16="http://schemas.microsoft.com/office/drawing/2014/main" id="{B7DA5C46-5320-493A-BBF3-2C7C029AFD48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4" name="Rectangle 3343">
              <a:extLst>
                <a:ext uri="{FF2B5EF4-FFF2-40B4-BE49-F238E27FC236}">
                  <a16:creationId xmlns:a16="http://schemas.microsoft.com/office/drawing/2014/main" id="{DAE88D83-2B47-4E19-93E7-5B8CDFCADDC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5" name="Rectangle 3344">
              <a:extLst>
                <a:ext uri="{FF2B5EF4-FFF2-40B4-BE49-F238E27FC236}">
                  <a16:creationId xmlns:a16="http://schemas.microsoft.com/office/drawing/2014/main" id="{83D15066-0447-45C9-B8D5-73D6A8E4700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55" name="Group 3354">
            <a:extLst>
              <a:ext uri="{FF2B5EF4-FFF2-40B4-BE49-F238E27FC236}">
                <a16:creationId xmlns:a16="http://schemas.microsoft.com/office/drawing/2014/main" id="{7C42D12B-0E96-4C3D-9FA5-A019D9C4175E}"/>
              </a:ext>
            </a:extLst>
          </p:cNvPr>
          <p:cNvGrpSpPr/>
          <p:nvPr/>
        </p:nvGrpSpPr>
        <p:grpSpPr>
          <a:xfrm>
            <a:off x="8403251" y="4627396"/>
            <a:ext cx="735495" cy="453124"/>
            <a:chOff x="1926169" y="1632181"/>
            <a:chExt cx="540854" cy="333210"/>
          </a:xfrm>
        </p:grpSpPr>
        <p:sp>
          <p:nvSpPr>
            <p:cNvPr id="3356" name="Rectangle 3355">
              <a:extLst>
                <a:ext uri="{FF2B5EF4-FFF2-40B4-BE49-F238E27FC236}">
                  <a16:creationId xmlns:a16="http://schemas.microsoft.com/office/drawing/2014/main" id="{A5D6AC64-51A0-4959-8BE9-112CB975584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57" name="Rectangle 3356">
              <a:extLst>
                <a:ext uri="{FF2B5EF4-FFF2-40B4-BE49-F238E27FC236}">
                  <a16:creationId xmlns:a16="http://schemas.microsoft.com/office/drawing/2014/main" id="{E421AA64-81E7-4BF8-BD34-823F7BDEFAF8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58" name="Group 3357">
              <a:extLst>
                <a:ext uri="{FF2B5EF4-FFF2-40B4-BE49-F238E27FC236}">
                  <a16:creationId xmlns:a16="http://schemas.microsoft.com/office/drawing/2014/main" id="{70C02B5E-17B9-493A-9573-F893134C98B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62" name="Straight Connector 3361">
                <a:extLst>
                  <a:ext uri="{FF2B5EF4-FFF2-40B4-BE49-F238E27FC236}">
                    <a16:creationId xmlns:a16="http://schemas.microsoft.com/office/drawing/2014/main" id="{DFD35089-9DA6-4B30-B9BA-DF56BFC1887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3" name="Straight Connector 3362">
                <a:extLst>
                  <a:ext uri="{FF2B5EF4-FFF2-40B4-BE49-F238E27FC236}">
                    <a16:creationId xmlns:a16="http://schemas.microsoft.com/office/drawing/2014/main" id="{B54413FA-8930-4904-B996-F906A3AB547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4" name="Straight Connector 3363">
                <a:extLst>
                  <a:ext uri="{FF2B5EF4-FFF2-40B4-BE49-F238E27FC236}">
                    <a16:creationId xmlns:a16="http://schemas.microsoft.com/office/drawing/2014/main" id="{719156E0-A51D-403A-ACCC-BF6F45D809A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5" name="Straight Connector 3364">
                <a:extLst>
                  <a:ext uri="{FF2B5EF4-FFF2-40B4-BE49-F238E27FC236}">
                    <a16:creationId xmlns:a16="http://schemas.microsoft.com/office/drawing/2014/main" id="{64871D96-96C4-4C25-86AC-B7E1386C2B7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6" name="Straight Connector 3365">
                <a:extLst>
                  <a:ext uri="{FF2B5EF4-FFF2-40B4-BE49-F238E27FC236}">
                    <a16:creationId xmlns:a16="http://schemas.microsoft.com/office/drawing/2014/main" id="{4387DD13-E831-4E3B-B86E-609B259BDA7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7" name="Straight Connector 3366">
                <a:extLst>
                  <a:ext uri="{FF2B5EF4-FFF2-40B4-BE49-F238E27FC236}">
                    <a16:creationId xmlns:a16="http://schemas.microsoft.com/office/drawing/2014/main" id="{FCA9A007-C1B1-4FDF-AB05-5505F483316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8" name="Straight Connector 3367">
                <a:extLst>
                  <a:ext uri="{FF2B5EF4-FFF2-40B4-BE49-F238E27FC236}">
                    <a16:creationId xmlns:a16="http://schemas.microsoft.com/office/drawing/2014/main" id="{8CC27B42-721A-4DC1-BAB5-B75FBAAAF611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69" name="Straight Connector 3368">
                <a:extLst>
                  <a:ext uri="{FF2B5EF4-FFF2-40B4-BE49-F238E27FC236}">
                    <a16:creationId xmlns:a16="http://schemas.microsoft.com/office/drawing/2014/main" id="{12FD39CF-AEDF-43A9-AB69-2D4416C0FC7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70" name="Straight Connector 3369">
                <a:extLst>
                  <a:ext uri="{FF2B5EF4-FFF2-40B4-BE49-F238E27FC236}">
                    <a16:creationId xmlns:a16="http://schemas.microsoft.com/office/drawing/2014/main" id="{920057F2-2859-48E1-AFCC-1926714CEAB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59" name="Rectangle 3358">
              <a:extLst>
                <a:ext uri="{FF2B5EF4-FFF2-40B4-BE49-F238E27FC236}">
                  <a16:creationId xmlns:a16="http://schemas.microsoft.com/office/drawing/2014/main" id="{6A78D6E5-8639-4568-AE11-904D27DC2064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60" name="Rectangle 3359">
              <a:extLst>
                <a:ext uri="{FF2B5EF4-FFF2-40B4-BE49-F238E27FC236}">
                  <a16:creationId xmlns:a16="http://schemas.microsoft.com/office/drawing/2014/main" id="{094C2C06-856B-4B0F-BDD1-6B4375BCB324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61" name="Rectangle 3360">
              <a:extLst>
                <a:ext uri="{FF2B5EF4-FFF2-40B4-BE49-F238E27FC236}">
                  <a16:creationId xmlns:a16="http://schemas.microsoft.com/office/drawing/2014/main" id="{906A758C-E56C-4B87-8020-711B4728406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71" name="Group 3370">
            <a:extLst>
              <a:ext uri="{FF2B5EF4-FFF2-40B4-BE49-F238E27FC236}">
                <a16:creationId xmlns:a16="http://schemas.microsoft.com/office/drawing/2014/main" id="{DBA853A3-7416-4F1B-9DE3-A4E883087125}"/>
              </a:ext>
            </a:extLst>
          </p:cNvPr>
          <p:cNvGrpSpPr/>
          <p:nvPr/>
        </p:nvGrpSpPr>
        <p:grpSpPr>
          <a:xfrm>
            <a:off x="7666037" y="4209892"/>
            <a:ext cx="735495" cy="453124"/>
            <a:chOff x="1926169" y="1632181"/>
            <a:chExt cx="540854" cy="333210"/>
          </a:xfrm>
        </p:grpSpPr>
        <p:sp>
          <p:nvSpPr>
            <p:cNvPr id="3372" name="Rectangle 3371">
              <a:extLst>
                <a:ext uri="{FF2B5EF4-FFF2-40B4-BE49-F238E27FC236}">
                  <a16:creationId xmlns:a16="http://schemas.microsoft.com/office/drawing/2014/main" id="{1C25947F-E8B0-446F-8C17-68522842ABC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3" name="Rectangle 3372">
              <a:extLst>
                <a:ext uri="{FF2B5EF4-FFF2-40B4-BE49-F238E27FC236}">
                  <a16:creationId xmlns:a16="http://schemas.microsoft.com/office/drawing/2014/main" id="{3DA149AA-55F2-41A3-A479-904AB9405F1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74" name="Group 3373">
              <a:extLst>
                <a:ext uri="{FF2B5EF4-FFF2-40B4-BE49-F238E27FC236}">
                  <a16:creationId xmlns:a16="http://schemas.microsoft.com/office/drawing/2014/main" id="{8284C668-80AF-49D1-BFFC-8CCC9A6E97B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78" name="Straight Connector 3377">
                <a:extLst>
                  <a:ext uri="{FF2B5EF4-FFF2-40B4-BE49-F238E27FC236}">
                    <a16:creationId xmlns:a16="http://schemas.microsoft.com/office/drawing/2014/main" id="{30726AB9-30E5-4FBC-B81D-1FEE6373E33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79" name="Straight Connector 3378">
                <a:extLst>
                  <a:ext uri="{FF2B5EF4-FFF2-40B4-BE49-F238E27FC236}">
                    <a16:creationId xmlns:a16="http://schemas.microsoft.com/office/drawing/2014/main" id="{1D0E92DA-C256-41F9-A36F-DA7BD0F3EB6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0" name="Straight Connector 3379">
                <a:extLst>
                  <a:ext uri="{FF2B5EF4-FFF2-40B4-BE49-F238E27FC236}">
                    <a16:creationId xmlns:a16="http://schemas.microsoft.com/office/drawing/2014/main" id="{AE3D755B-3B11-43F1-8896-F39E7E6D4F8B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1" name="Straight Connector 3380">
                <a:extLst>
                  <a:ext uri="{FF2B5EF4-FFF2-40B4-BE49-F238E27FC236}">
                    <a16:creationId xmlns:a16="http://schemas.microsoft.com/office/drawing/2014/main" id="{25D52974-37E1-4D80-A541-57BE4E936B67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2" name="Straight Connector 3381">
                <a:extLst>
                  <a:ext uri="{FF2B5EF4-FFF2-40B4-BE49-F238E27FC236}">
                    <a16:creationId xmlns:a16="http://schemas.microsoft.com/office/drawing/2014/main" id="{7B46FB19-5AD6-42CC-AD49-BB5D4E17D87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3" name="Straight Connector 3382">
                <a:extLst>
                  <a:ext uri="{FF2B5EF4-FFF2-40B4-BE49-F238E27FC236}">
                    <a16:creationId xmlns:a16="http://schemas.microsoft.com/office/drawing/2014/main" id="{605DDBD1-090B-4A1A-B4FC-1C5F19B146E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4" name="Straight Connector 3383">
                <a:extLst>
                  <a:ext uri="{FF2B5EF4-FFF2-40B4-BE49-F238E27FC236}">
                    <a16:creationId xmlns:a16="http://schemas.microsoft.com/office/drawing/2014/main" id="{E4103FBC-C157-44AE-AC20-683C61B83BD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5" name="Straight Connector 3384">
                <a:extLst>
                  <a:ext uri="{FF2B5EF4-FFF2-40B4-BE49-F238E27FC236}">
                    <a16:creationId xmlns:a16="http://schemas.microsoft.com/office/drawing/2014/main" id="{EB48F9B4-F6E8-4A19-B40E-CFA9DA15DB3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86" name="Straight Connector 3385">
                <a:extLst>
                  <a:ext uri="{FF2B5EF4-FFF2-40B4-BE49-F238E27FC236}">
                    <a16:creationId xmlns:a16="http://schemas.microsoft.com/office/drawing/2014/main" id="{F290B32C-7B2E-432A-922B-2E5702D447A5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75" name="Rectangle 3374">
              <a:extLst>
                <a:ext uri="{FF2B5EF4-FFF2-40B4-BE49-F238E27FC236}">
                  <a16:creationId xmlns:a16="http://schemas.microsoft.com/office/drawing/2014/main" id="{EF67373D-A0FF-4C4A-905E-F7FFCE6D288B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6" name="Rectangle 3375">
              <a:extLst>
                <a:ext uri="{FF2B5EF4-FFF2-40B4-BE49-F238E27FC236}">
                  <a16:creationId xmlns:a16="http://schemas.microsoft.com/office/drawing/2014/main" id="{9A51C1C0-8277-4B77-B697-5E86C48F556E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7" name="Rectangle 3376">
              <a:extLst>
                <a:ext uri="{FF2B5EF4-FFF2-40B4-BE49-F238E27FC236}">
                  <a16:creationId xmlns:a16="http://schemas.microsoft.com/office/drawing/2014/main" id="{CAB3AD3B-E76D-4EB0-B7B6-E209F747935A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87" name="Group 3386">
            <a:extLst>
              <a:ext uri="{FF2B5EF4-FFF2-40B4-BE49-F238E27FC236}">
                <a16:creationId xmlns:a16="http://schemas.microsoft.com/office/drawing/2014/main" id="{76602E99-3955-4353-8DDF-23112F5A9307}"/>
              </a:ext>
            </a:extLst>
          </p:cNvPr>
          <p:cNvGrpSpPr/>
          <p:nvPr/>
        </p:nvGrpSpPr>
        <p:grpSpPr>
          <a:xfrm>
            <a:off x="8403251" y="4209892"/>
            <a:ext cx="735495" cy="453124"/>
            <a:chOff x="1926169" y="1632181"/>
            <a:chExt cx="540854" cy="333210"/>
          </a:xfrm>
        </p:grpSpPr>
        <p:sp>
          <p:nvSpPr>
            <p:cNvPr id="3388" name="Rectangle 3387">
              <a:extLst>
                <a:ext uri="{FF2B5EF4-FFF2-40B4-BE49-F238E27FC236}">
                  <a16:creationId xmlns:a16="http://schemas.microsoft.com/office/drawing/2014/main" id="{2553BE5F-D8BB-4B15-8CD0-8329C8CC3A4E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89" name="Rectangle 3388">
              <a:extLst>
                <a:ext uri="{FF2B5EF4-FFF2-40B4-BE49-F238E27FC236}">
                  <a16:creationId xmlns:a16="http://schemas.microsoft.com/office/drawing/2014/main" id="{3301293F-014C-404E-87A4-FDD49E7A74A7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390" name="Group 3389">
              <a:extLst>
                <a:ext uri="{FF2B5EF4-FFF2-40B4-BE49-F238E27FC236}">
                  <a16:creationId xmlns:a16="http://schemas.microsoft.com/office/drawing/2014/main" id="{C8B9DBF4-5B2E-4263-88B7-1732438EB28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394" name="Straight Connector 3393">
                <a:extLst>
                  <a:ext uri="{FF2B5EF4-FFF2-40B4-BE49-F238E27FC236}">
                    <a16:creationId xmlns:a16="http://schemas.microsoft.com/office/drawing/2014/main" id="{4724B919-2C75-419E-A746-1173DD6E2C65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95" name="Straight Connector 3394">
                <a:extLst>
                  <a:ext uri="{FF2B5EF4-FFF2-40B4-BE49-F238E27FC236}">
                    <a16:creationId xmlns:a16="http://schemas.microsoft.com/office/drawing/2014/main" id="{4B306457-4EAD-4AC7-B730-D324FFDCA0D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96" name="Straight Connector 3395">
                <a:extLst>
                  <a:ext uri="{FF2B5EF4-FFF2-40B4-BE49-F238E27FC236}">
                    <a16:creationId xmlns:a16="http://schemas.microsoft.com/office/drawing/2014/main" id="{77F1874B-C17C-4C12-BBBF-50652F41F8BE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97" name="Straight Connector 3396">
                <a:extLst>
                  <a:ext uri="{FF2B5EF4-FFF2-40B4-BE49-F238E27FC236}">
                    <a16:creationId xmlns:a16="http://schemas.microsoft.com/office/drawing/2014/main" id="{45B3777C-A677-4D03-A8A7-76BC6B7D228F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98" name="Straight Connector 3397">
                <a:extLst>
                  <a:ext uri="{FF2B5EF4-FFF2-40B4-BE49-F238E27FC236}">
                    <a16:creationId xmlns:a16="http://schemas.microsoft.com/office/drawing/2014/main" id="{67AE4AA8-83DE-4227-92FB-195B5B51A4C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399" name="Straight Connector 3398">
                <a:extLst>
                  <a:ext uri="{FF2B5EF4-FFF2-40B4-BE49-F238E27FC236}">
                    <a16:creationId xmlns:a16="http://schemas.microsoft.com/office/drawing/2014/main" id="{B40C9C29-0965-4822-9819-268EC124D2C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00" name="Straight Connector 3399">
                <a:extLst>
                  <a:ext uri="{FF2B5EF4-FFF2-40B4-BE49-F238E27FC236}">
                    <a16:creationId xmlns:a16="http://schemas.microsoft.com/office/drawing/2014/main" id="{1C9608C3-1DFD-4450-A0E8-CAE9BB9980C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01" name="Straight Connector 3400">
                <a:extLst>
                  <a:ext uri="{FF2B5EF4-FFF2-40B4-BE49-F238E27FC236}">
                    <a16:creationId xmlns:a16="http://schemas.microsoft.com/office/drawing/2014/main" id="{AD9B50B1-6CF0-4BA8-9A49-761527828989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02" name="Straight Connector 3401">
                <a:extLst>
                  <a:ext uri="{FF2B5EF4-FFF2-40B4-BE49-F238E27FC236}">
                    <a16:creationId xmlns:a16="http://schemas.microsoft.com/office/drawing/2014/main" id="{34CBD515-23E5-4D92-B947-F128A6B00B21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391" name="Rectangle 3390">
              <a:extLst>
                <a:ext uri="{FF2B5EF4-FFF2-40B4-BE49-F238E27FC236}">
                  <a16:creationId xmlns:a16="http://schemas.microsoft.com/office/drawing/2014/main" id="{288E418B-FA2A-4675-B1FB-7255BD812C0A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92" name="Rectangle 3391">
              <a:extLst>
                <a:ext uri="{FF2B5EF4-FFF2-40B4-BE49-F238E27FC236}">
                  <a16:creationId xmlns:a16="http://schemas.microsoft.com/office/drawing/2014/main" id="{A89BEEDC-8F25-4C99-82AF-0E977915F9B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93" name="Rectangle 3392">
              <a:extLst>
                <a:ext uri="{FF2B5EF4-FFF2-40B4-BE49-F238E27FC236}">
                  <a16:creationId xmlns:a16="http://schemas.microsoft.com/office/drawing/2014/main" id="{75322962-351E-42BC-9F53-FF559A1EBB50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03" name="Group 3402">
            <a:extLst>
              <a:ext uri="{FF2B5EF4-FFF2-40B4-BE49-F238E27FC236}">
                <a16:creationId xmlns:a16="http://schemas.microsoft.com/office/drawing/2014/main" id="{69FAD9BC-0ECA-4350-87E4-716EAC38A2A7}"/>
              </a:ext>
            </a:extLst>
          </p:cNvPr>
          <p:cNvGrpSpPr/>
          <p:nvPr/>
        </p:nvGrpSpPr>
        <p:grpSpPr>
          <a:xfrm>
            <a:off x="7666037" y="3792388"/>
            <a:ext cx="735495" cy="453124"/>
            <a:chOff x="1926169" y="1632181"/>
            <a:chExt cx="540854" cy="333210"/>
          </a:xfrm>
        </p:grpSpPr>
        <p:sp>
          <p:nvSpPr>
            <p:cNvPr id="3404" name="Rectangle 3403">
              <a:extLst>
                <a:ext uri="{FF2B5EF4-FFF2-40B4-BE49-F238E27FC236}">
                  <a16:creationId xmlns:a16="http://schemas.microsoft.com/office/drawing/2014/main" id="{3DF98320-15BC-4060-BBB1-A82B2683B996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5" name="Rectangle 3404">
              <a:extLst>
                <a:ext uri="{FF2B5EF4-FFF2-40B4-BE49-F238E27FC236}">
                  <a16:creationId xmlns:a16="http://schemas.microsoft.com/office/drawing/2014/main" id="{5FF1BD31-03DD-496E-920B-F83A2552282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06" name="Group 3405">
              <a:extLst>
                <a:ext uri="{FF2B5EF4-FFF2-40B4-BE49-F238E27FC236}">
                  <a16:creationId xmlns:a16="http://schemas.microsoft.com/office/drawing/2014/main" id="{560636B2-89B4-42B7-80D2-E40C61D731D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10" name="Straight Connector 3409">
                <a:extLst>
                  <a:ext uri="{FF2B5EF4-FFF2-40B4-BE49-F238E27FC236}">
                    <a16:creationId xmlns:a16="http://schemas.microsoft.com/office/drawing/2014/main" id="{E0276D3F-3F16-47A7-A91D-AD5234E93AAB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1" name="Straight Connector 3410">
                <a:extLst>
                  <a:ext uri="{FF2B5EF4-FFF2-40B4-BE49-F238E27FC236}">
                    <a16:creationId xmlns:a16="http://schemas.microsoft.com/office/drawing/2014/main" id="{53F4BDE1-088A-4176-87F5-20C762794C4D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2" name="Straight Connector 3411">
                <a:extLst>
                  <a:ext uri="{FF2B5EF4-FFF2-40B4-BE49-F238E27FC236}">
                    <a16:creationId xmlns:a16="http://schemas.microsoft.com/office/drawing/2014/main" id="{1952B4F4-DE8C-4463-B397-CACF5AD86548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3" name="Straight Connector 3412">
                <a:extLst>
                  <a:ext uri="{FF2B5EF4-FFF2-40B4-BE49-F238E27FC236}">
                    <a16:creationId xmlns:a16="http://schemas.microsoft.com/office/drawing/2014/main" id="{8DF0CFD5-F61E-411C-AE35-B3E6E6B7E090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4" name="Straight Connector 3413">
                <a:extLst>
                  <a:ext uri="{FF2B5EF4-FFF2-40B4-BE49-F238E27FC236}">
                    <a16:creationId xmlns:a16="http://schemas.microsoft.com/office/drawing/2014/main" id="{B2B28711-E184-4C9A-BBA2-BF71464B1753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5" name="Straight Connector 3414">
                <a:extLst>
                  <a:ext uri="{FF2B5EF4-FFF2-40B4-BE49-F238E27FC236}">
                    <a16:creationId xmlns:a16="http://schemas.microsoft.com/office/drawing/2014/main" id="{A02F397C-6E9E-4225-8A56-4BDCF336E05D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6" name="Straight Connector 3415">
                <a:extLst>
                  <a:ext uri="{FF2B5EF4-FFF2-40B4-BE49-F238E27FC236}">
                    <a16:creationId xmlns:a16="http://schemas.microsoft.com/office/drawing/2014/main" id="{F6FEB25B-84D2-41F1-B6DF-1B8A901D8D5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7" name="Straight Connector 3416">
                <a:extLst>
                  <a:ext uri="{FF2B5EF4-FFF2-40B4-BE49-F238E27FC236}">
                    <a16:creationId xmlns:a16="http://schemas.microsoft.com/office/drawing/2014/main" id="{0274FDAD-2902-423D-9833-359461A102E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18" name="Straight Connector 3417">
                <a:extLst>
                  <a:ext uri="{FF2B5EF4-FFF2-40B4-BE49-F238E27FC236}">
                    <a16:creationId xmlns:a16="http://schemas.microsoft.com/office/drawing/2014/main" id="{0D79552F-DD3E-4685-85F6-6303A2ABF4D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07" name="Rectangle 3406">
              <a:extLst>
                <a:ext uri="{FF2B5EF4-FFF2-40B4-BE49-F238E27FC236}">
                  <a16:creationId xmlns:a16="http://schemas.microsoft.com/office/drawing/2014/main" id="{509F4067-C309-4940-B799-D46FC6D928B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8" name="Rectangle 3407">
              <a:extLst>
                <a:ext uri="{FF2B5EF4-FFF2-40B4-BE49-F238E27FC236}">
                  <a16:creationId xmlns:a16="http://schemas.microsoft.com/office/drawing/2014/main" id="{8CA090F4-4F9B-429A-91DB-45A57FAD35F7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9" name="Rectangle 3408">
              <a:extLst>
                <a:ext uri="{FF2B5EF4-FFF2-40B4-BE49-F238E27FC236}">
                  <a16:creationId xmlns:a16="http://schemas.microsoft.com/office/drawing/2014/main" id="{5445D10C-E18A-4638-82AF-FBAD86733CE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19" name="Group 3418">
            <a:extLst>
              <a:ext uri="{FF2B5EF4-FFF2-40B4-BE49-F238E27FC236}">
                <a16:creationId xmlns:a16="http://schemas.microsoft.com/office/drawing/2014/main" id="{94B8E075-FB0C-4089-A30B-AF431FFB5D2A}"/>
              </a:ext>
            </a:extLst>
          </p:cNvPr>
          <p:cNvGrpSpPr/>
          <p:nvPr/>
        </p:nvGrpSpPr>
        <p:grpSpPr>
          <a:xfrm>
            <a:off x="8403251" y="3792388"/>
            <a:ext cx="735495" cy="453124"/>
            <a:chOff x="1926169" y="1632181"/>
            <a:chExt cx="540854" cy="333210"/>
          </a:xfrm>
        </p:grpSpPr>
        <p:sp>
          <p:nvSpPr>
            <p:cNvPr id="3420" name="Rectangle 3419">
              <a:extLst>
                <a:ext uri="{FF2B5EF4-FFF2-40B4-BE49-F238E27FC236}">
                  <a16:creationId xmlns:a16="http://schemas.microsoft.com/office/drawing/2014/main" id="{181AE004-FFC2-485E-BB27-6B82E3AC9FC8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1" name="Rectangle 3420">
              <a:extLst>
                <a:ext uri="{FF2B5EF4-FFF2-40B4-BE49-F238E27FC236}">
                  <a16:creationId xmlns:a16="http://schemas.microsoft.com/office/drawing/2014/main" id="{4F8DB131-2D46-4036-9EB3-B02DEC238FD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22" name="Group 3421">
              <a:extLst>
                <a:ext uri="{FF2B5EF4-FFF2-40B4-BE49-F238E27FC236}">
                  <a16:creationId xmlns:a16="http://schemas.microsoft.com/office/drawing/2014/main" id="{60BF84BB-87B7-4867-9D8B-FA5ED32E992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26" name="Straight Connector 3425">
                <a:extLst>
                  <a:ext uri="{FF2B5EF4-FFF2-40B4-BE49-F238E27FC236}">
                    <a16:creationId xmlns:a16="http://schemas.microsoft.com/office/drawing/2014/main" id="{37A1C034-0FF4-4C5B-95AB-95BB3A04ED5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27" name="Straight Connector 3426">
                <a:extLst>
                  <a:ext uri="{FF2B5EF4-FFF2-40B4-BE49-F238E27FC236}">
                    <a16:creationId xmlns:a16="http://schemas.microsoft.com/office/drawing/2014/main" id="{7DD84CB9-EE4F-4207-8270-0DD99E4905C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28" name="Straight Connector 3427">
                <a:extLst>
                  <a:ext uri="{FF2B5EF4-FFF2-40B4-BE49-F238E27FC236}">
                    <a16:creationId xmlns:a16="http://schemas.microsoft.com/office/drawing/2014/main" id="{84C03C4B-852C-43E5-B14D-0C40742F47D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29" name="Straight Connector 3428">
                <a:extLst>
                  <a:ext uri="{FF2B5EF4-FFF2-40B4-BE49-F238E27FC236}">
                    <a16:creationId xmlns:a16="http://schemas.microsoft.com/office/drawing/2014/main" id="{AEBADB34-5BC3-4A18-97B0-83D885AE2926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30" name="Straight Connector 3429">
                <a:extLst>
                  <a:ext uri="{FF2B5EF4-FFF2-40B4-BE49-F238E27FC236}">
                    <a16:creationId xmlns:a16="http://schemas.microsoft.com/office/drawing/2014/main" id="{FE5E8B59-B8F4-44E5-A484-59287B86A926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31" name="Straight Connector 3430">
                <a:extLst>
                  <a:ext uri="{FF2B5EF4-FFF2-40B4-BE49-F238E27FC236}">
                    <a16:creationId xmlns:a16="http://schemas.microsoft.com/office/drawing/2014/main" id="{DC5FD802-28AF-489E-9391-934BB4F4184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32" name="Straight Connector 3431">
                <a:extLst>
                  <a:ext uri="{FF2B5EF4-FFF2-40B4-BE49-F238E27FC236}">
                    <a16:creationId xmlns:a16="http://schemas.microsoft.com/office/drawing/2014/main" id="{9A0ACF81-82BA-4632-8247-BA42C2D03A8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33" name="Straight Connector 3432">
                <a:extLst>
                  <a:ext uri="{FF2B5EF4-FFF2-40B4-BE49-F238E27FC236}">
                    <a16:creationId xmlns:a16="http://schemas.microsoft.com/office/drawing/2014/main" id="{4D269D77-6C57-4930-B209-724782D6709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34" name="Straight Connector 3433">
                <a:extLst>
                  <a:ext uri="{FF2B5EF4-FFF2-40B4-BE49-F238E27FC236}">
                    <a16:creationId xmlns:a16="http://schemas.microsoft.com/office/drawing/2014/main" id="{46FD2A65-07DC-4870-ACD2-2C325A57A17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23" name="Rectangle 3422">
              <a:extLst>
                <a:ext uri="{FF2B5EF4-FFF2-40B4-BE49-F238E27FC236}">
                  <a16:creationId xmlns:a16="http://schemas.microsoft.com/office/drawing/2014/main" id="{A904E427-3B36-4F29-B9AD-307114FD6FB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4" name="Rectangle 3423">
              <a:extLst>
                <a:ext uri="{FF2B5EF4-FFF2-40B4-BE49-F238E27FC236}">
                  <a16:creationId xmlns:a16="http://schemas.microsoft.com/office/drawing/2014/main" id="{69EB95D5-1E51-4866-AE75-A83C36E9B8C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5" name="Rectangle 3424">
              <a:extLst>
                <a:ext uri="{FF2B5EF4-FFF2-40B4-BE49-F238E27FC236}">
                  <a16:creationId xmlns:a16="http://schemas.microsoft.com/office/drawing/2014/main" id="{ACBF599B-3B3E-4F56-8962-E838B71F0B8B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35" name="Group 3434">
            <a:extLst>
              <a:ext uri="{FF2B5EF4-FFF2-40B4-BE49-F238E27FC236}">
                <a16:creationId xmlns:a16="http://schemas.microsoft.com/office/drawing/2014/main" id="{2B9D94A7-B514-4AB9-9422-FB25EDD1512D}"/>
              </a:ext>
            </a:extLst>
          </p:cNvPr>
          <p:cNvGrpSpPr/>
          <p:nvPr/>
        </p:nvGrpSpPr>
        <p:grpSpPr>
          <a:xfrm>
            <a:off x="9853969" y="5044900"/>
            <a:ext cx="735495" cy="453124"/>
            <a:chOff x="1926169" y="1632181"/>
            <a:chExt cx="540854" cy="333210"/>
          </a:xfrm>
        </p:grpSpPr>
        <p:sp>
          <p:nvSpPr>
            <p:cNvPr id="3436" name="Rectangle 3435">
              <a:extLst>
                <a:ext uri="{FF2B5EF4-FFF2-40B4-BE49-F238E27FC236}">
                  <a16:creationId xmlns:a16="http://schemas.microsoft.com/office/drawing/2014/main" id="{19E38679-D942-458F-9678-32F67CB016E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37" name="Rectangle 3436">
              <a:extLst>
                <a:ext uri="{FF2B5EF4-FFF2-40B4-BE49-F238E27FC236}">
                  <a16:creationId xmlns:a16="http://schemas.microsoft.com/office/drawing/2014/main" id="{C0FFD8EB-C1BD-4CF9-A281-803D6B3F0A9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38" name="Group 3437">
              <a:extLst>
                <a:ext uri="{FF2B5EF4-FFF2-40B4-BE49-F238E27FC236}">
                  <a16:creationId xmlns:a16="http://schemas.microsoft.com/office/drawing/2014/main" id="{ABF269FE-1515-4458-8F69-4AA8236FADE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42" name="Straight Connector 3441">
                <a:extLst>
                  <a:ext uri="{FF2B5EF4-FFF2-40B4-BE49-F238E27FC236}">
                    <a16:creationId xmlns:a16="http://schemas.microsoft.com/office/drawing/2014/main" id="{C28BF7D4-14E9-4160-B24B-0FBE1CACBB0B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3" name="Straight Connector 3442">
                <a:extLst>
                  <a:ext uri="{FF2B5EF4-FFF2-40B4-BE49-F238E27FC236}">
                    <a16:creationId xmlns:a16="http://schemas.microsoft.com/office/drawing/2014/main" id="{83751C9D-C6EB-450C-B7B7-14B7D9B20B84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4" name="Straight Connector 3443">
                <a:extLst>
                  <a:ext uri="{FF2B5EF4-FFF2-40B4-BE49-F238E27FC236}">
                    <a16:creationId xmlns:a16="http://schemas.microsoft.com/office/drawing/2014/main" id="{3BEF4599-EA1C-4734-823D-0E316E39E58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5" name="Straight Connector 3444">
                <a:extLst>
                  <a:ext uri="{FF2B5EF4-FFF2-40B4-BE49-F238E27FC236}">
                    <a16:creationId xmlns:a16="http://schemas.microsoft.com/office/drawing/2014/main" id="{5E777792-4DAE-4AB0-A26F-2E8467411B5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6" name="Straight Connector 3445">
                <a:extLst>
                  <a:ext uri="{FF2B5EF4-FFF2-40B4-BE49-F238E27FC236}">
                    <a16:creationId xmlns:a16="http://schemas.microsoft.com/office/drawing/2014/main" id="{280994BB-D4D2-463D-87C6-8595C451665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7" name="Straight Connector 3446">
                <a:extLst>
                  <a:ext uri="{FF2B5EF4-FFF2-40B4-BE49-F238E27FC236}">
                    <a16:creationId xmlns:a16="http://schemas.microsoft.com/office/drawing/2014/main" id="{998CAB5E-34DC-4129-B0EF-031FDE54BE8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8" name="Straight Connector 3447">
                <a:extLst>
                  <a:ext uri="{FF2B5EF4-FFF2-40B4-BE49-F238E27FC236}">
                    <a16:creationId xmlns:a16="http://schemas.microsoft.com/office/drawing/2014/main" id="{A6EE46D3-0277-4D4E-BCC9-0E360976AF2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49" name="Straight Connector 3448">
                <a:extLst>
                  <a:ext uri="{FF2B5EF4-FFF2-40B4-BE49-F238E27FC236}">
                    <a16:creationId xmlns:a16="http://schemas.microsoft.com/office/drawing/2014/main" id="{6A6E4B9C-E74A-4358-854D-E0508F3C53E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50" name="Straight Connector 3449">
                <a:extLst>
                  <a:ext uri="{FF2B5EF4-FFF2-40B4-BE49-F238E27FC236}">
                    <a16:creationId xmlns:a16="http://schemas.microsoft.com/office/drawing/2014/main" id="{2FFC998A-DE51-4E6F-BF05-F5F85B66C9E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39" name="Rectangle 3438">
              <a:extLst>
                <a:ext uri="{FF2B5EF4-FFF2-40B4-BE49-F238E27FC236}">
                  <a16:creationId xmlns:a16="http://schemas.microsoft.com/office/drawing/2014/main" id="{BEF05CBC-584C-48C6-B23A-1F406313001B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40" name="Rectangle 3439">
              <a:extLst>
                <a:ext uri="{FF2B5EF4-FFF2-40B4-BE49-F238E27FC236}">
                  <a16:creationId xmlns:a16="http://schemas.microsoft.com/office/drawing/2014/main" id="{BFE520B6-DD97-45FA-8D72-9818782765A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41" name="Rectangle 3440">
              <a:extLst>
                <a:ext uri="{FF2B5EF4-FFF2-40B4-BE49-F238E27FC236}">
                  <a16:creationId xmlns:a16="http://schemas.microsoft.com/office/drawing/2014/main" id="{ECD8E4F7-FFC7-4F8D-8D1F-74C53D2BF113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51" name="Group 3450">
            <a:extLst>
              <a:ext uri="{FF2B5EF4-FFF2-40B4-BE49-F238E27FC236}">
                <a16:creationId xmlns:a16="http://schemas.microsoft.com/office/drawing/2014/main" id="{BCD65917-CB0F-4A0B-BC18-2EB26E571152}"/>
              </a:ext>
            </a:extLst>
          </p:cNvPr>
          <p:cNvGrpSpPr/>
          <p:nvPr/>
        </p:nvGrpSpPr>
        <p:grpSpPr>
          <a:xfrm>
            <a:off x="10591183" y="5044900"/>
            <a:ext cx="735495" cy="453124"/>
            <a:chOff x="1926169" y="1632181"/>
            <a:chExt cx="540854" cy="333210"/>
          </a:xfrm>
        </p:grpSpPr>
        <p:sp>
          <p:nvSpPr>
            <p:cNvPr id="3452" name="Rectangle 3451">
              <a:extLst>
                <a:ext uri="{FF2B5EF4-FFF2-40B4-BE49-F238E27FC236}">
                  <a16:creationId xmlns:a16="http://schemas.microsoft.com/office/drawing/2014/main" id="{17BC5306-1617-4ED6-8736-BC17A008D8CE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3" name="Rectangle 3452">
              <a:extLst>
                <a:ext uri="{FF2B5EF4-FFF2-40B4-BE49-F238E27FC236}">
                  <a16:creationId xmlns:a16="http://schemas.microsoft.com/office/drawing/2014/main" id="{8B6402F5-0B7C-4960-A590-067233408D1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54" name="Group 3453">
              <a:extLst>
                <a:ext uri="{FF2B5EF4-FFF2-40B4-BE49-F238E27FC236}">
                  <a16:creationId xmlns:a16="http://schemas.microsoft.com/office/drawing/2014/main" id="{4FE42618-59A1-4202-887A-B7905537C3AC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58" name="Straight Connector 3457">
                <a:extLst>
                  <a:ext uri="{FF2B5EF4-FFF2-40B4-BE49-F238E27FC236}">
                    <a16:creationId xmlns:a16="http://schemas.microsoft.com/office/drawing/2014/main" id="{643E9F9D-57F1-4F4E-BD3F-C723FCD9C90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59" name="Straight Connector 3458">
                <a:extLst>
                  <a:ext uri="{FF2B5EF4-FFF2-40B4-BE49-F238E27FC236}">
                    <a16:creationId xmlns:a16="http://schemas.microsoft.com/office/drawing/2014/main" id="{8311BB2B-1C18-453E-8DDB-BAFC0139857D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0" name="Straight Connector 3459">
                <a:extLst>
                  <a:ext uri="{FF2B5EF4-FFF2-40B4-BE49-F238E27FC236}">
                    <a16:creationId xmlns:a16="http://schemas.microsoft.com/office/drawing/2014/main" id="{118C11CF-E3C1-4B20-A87D-8B60B7C1DEC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1" name="Straight Connector 3460">
                <a:extLst>
                  <a:ext uri="{FF2B5EF4-FFF2-40B4-BE49-F238E27FC236}">
                    <a16:creationId xmlns:a16="http://schemas.microsoft.com/office/drawing/2014/main" id="{E2217618-F11B-4111-906A-26AD47193ED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2" name="Straight Connector 3461">
                <a:extLst>
                  <a:ext uri="{FF2B5EF4-FFF2-40B4-BE49-F238E27FC236}">
                    <a16:creationId xmlns:a16="http://schemas.microsoft.com/office/drawing/2014/main" id="{1FFCF80F-1DE3-4FAA-BC2A-DEABC653623B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3" name="Straight Connector 3462">
                <a:extLst>
                  <a:ext uri="{FF2B5EF4-FFF2-40B4-BE49-F238E27FC236}">
                    <a16:creationId xmlns:a16="http://schemas.microsoft.com/office/drawing/2014/main" id="{06E4A155-27D5-4697-9C16-2F0441CF971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4" name="Straight Connector 3463">
                <a:extLst>
                  <a:ext uri="{FF2B5EF4-FFF2-40B4-BE49-F238E27FC236}">
                    <a16:creationId xmlns:a16="http://schemas.microsoft.com/office/drawing/2014/main" id="{82D92700-909B-4D30-85F3-6552ACC8B71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5" name="Straight Connector 3464">
                <a:extLst>
                  <a:ext uri="{FF2B5EF4-FFF2-40B4-BE49-F238E27FC236}">
                    <a16:creationId xmlns:a16="http://schemas.microsoft.com/office/drawing/2014/main" id="{1F6DC5C4-07B7-4D80-9037-0830FE3B33A6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66" name="Straight Connector 3465">
                <a:extLst>
                  <a:ext uri="{FF2B5EF4-FFF2-40B4-BE49-F238E27FC236}">
                    <a16:creationId xmlns:a16="http://schemas.microsoft.com/office/drawing/2014/main" id="{5D488E14-00CC-47EF-A87F-99C43C88BB53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55" name="Rectangle 3454">
              <a:extLst>
                <a:ext uri="{FF2B5EF4-FFF2-40B4-BE49-F238E27FC236}">
                  <a16:creationId xmlns:a16="http://schemas.microsoft.com/office/drawing/2014/main" id="{F7163998-7F66-442C-BC08-64A4D2C0A60D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6" name="Rectangle 3455">
              <a:extLst>
                <a:ext uri="{FF2B5EF4-FFF2-40B4-BE49-F238E27FC236}">
                  <a16:creationId xmlns:a16="http://schemas.microsoft.com/office/drawing/2014/main" id="{8C02C197-8427-4D23-B1F5-B202F71A229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7" name="Rectangle 3456">
              <a:extLst>
                <a:ext uri="{FF2B5EF4-FFF2-40B4-BE49-F238E27FC236}">
                  <a16:creationId xmlns:a16="http://schemas.microsoft.com/office/drawing/2014/main" id="{6199C677-A5DA-4773-A949-61466FC14A03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67" name="Group 3466">
            <a:extLst>
              <a:ext uri="{FF2B5EF4-FFF2-40B4-BE49-F238E27FC236}">
                <a16:creationId xmlns:a16="http://schemas.microsoft.com/office/drawing/2014/main" id="{01199D38-BA16-4552-A615-F7714AFE79C9}"/>
              </a:ext>
            </a:extLst>
          </p:cNvPr>
          <p:cNvGrpSpPr/>
          <p:nvPr/>
        </p:nvGrpSpPr>
        <p:grpSpPr>
          <a:xfrm>
            <a:off x="10591183" y="4627396"/>
            <a:ext cx="735495" cy="453124"/>
            <a:chOff x="1926169" y="1632181"/>
            <a:chExt cx="540854" cy="333210"/>
          </a:xfrm>
        </p:grpSpPr>
        <p:sp>
          <p:nvSpPr>
            <p:cNvPr id="3468" name="Rectangle 3467">
              <a:extLst>
                <a:ext uri="{FF2B5EF4-FFF2-40B4-BE49-F238E27FC236}">
                  <a16:creationId xmlns:a16="http://schemas.microsoft.com/office/drawing/2014/main" id="{03CC0258-842A-481B-BF7E-8C1D9A237EB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69" name="Rectangle 3468">
              <a:extLst>
                <a:ext uri="{FF2B5EF4-FFF2-40B4-BE49-F238E27FC236}">
                  <a16:creationId xmlns:a16="http://schemas.microsoft.com/office/drawing/2014/main" id="{58110FD8-5F05-4376-9B74-5E2C47FB3BD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70" name="Group 3469">
              <a:extLst>
                <a:ext uri="{FF2B5EF4-FFF2-40B4-BE49-F238E27FC236}">
                  <a16:creationId xmlns:a16="http://schemas.microsoft.com/office/drawing/2014/main" id="{AAE66774-6846-44A6-9984-06816FEA7D28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74" name="Straight Connector 3473">
                <a:extLst>
                  <a:ext uri="{FF2B5EF4-FFF2-40B4-BE49-F238E27FC236}">
                    <a16:creationId xmlns:a16="http://schemas.microsoft.com/office/drawing/2014/main" id="{FCDF5874-0B67-4C73-887F-82E6405F7E95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75" name="Straight Connector 3474">
                <a:extLst>
                  <a:ext uri="{FF2B5EF4-FFF2-40B4-BE49-F238E27FC236}">
                    <a16:creationId xmlns:a16="http://schemas.microsoft.com/office/drawing/2014/main" id="{12B9CF42-6DF2-459C-828A-094F81477CD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76" name="Straight Connector 3475">
                <a:extLst>
                  <a:ext uri="{FF2B5EF4-FFF2-40B4-BE49-F238E27FC236}">
                    <a16:creationId xmlns:a16="http://schemas.microsoft.com/office/drawing/2014/main" id="{D2FAE9DF-205F-4825-8E7A-091FA6995A3E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77" name="Straight Connector 3476">
                <a:extLst>
                  <a:ext uri="{FF2B5EF4-FFF2-40B4-BE49-F238E27FC236}">
                    <a16:creationId xmlns:a16="http://schemas.microsoft.com/office/drawing/2014/main" id="{7DEF3C7A-7D48-40D1-AF90-CE8AC641E55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78" name="Straight Connector 3477">
                <a:extLst>
                  <a:ext uri="{FF2B5EF4-FFF2-40B4-BE49-F238E27FC236}">
                    <a16:creationId xmlns:a16="http://schemas.microsoft.com/office/drawing/2014/main" id="{38A6DCD7-7B6E-4A36-A20F-AF05AAC17572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79" name="Straight Connector 3478">
                <a:extLst>
                  <a:ext uri="{FF2B5EF4-FFF2-40B4-BE49-F238E27FC236}">
                    <a16:creationId xmlns:a16="http://schemas.microsoft.com/office/drawing/2014/main" id="{69F4E7F9-4688-4ECC-B3BE-6FEC991B105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80" name="Straight Connector 3479">
                <a:extLst>
                  <a:ext uri="{FF2B5EF4-FFF2-40B4-BE49-F238E27FC236}">
                    <a16:creationId xmlns:a16="http://schemas.microsoft.com/office/drawing/2014/main" id="{2ADA9DE3-36AD-44DB-9137-1C4768815207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81" name="Straight Connector 3480">
                <a:extLst>
                  <a:ext uri="{FF2B5EF4-FFF2-40B4-BE49-F238E27FC236}">
                    <a16:creationId xmlns:a16="http://schemas.microsoft.com/office/drawing/2014/main" id="{993ED0CE-A37B-45CF-8EEB-44ED490778BE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82" name="Straight Connector 3481">
                <a:extLst>
                  <a:ext uri="{FF2B5EF4-FFF2-40B4-BE49-F238E27FC236}">
                    <a16:creationId xmlns:a16="http://schemas.microsoft.com/office/drawing/2014/main" id="{17968CD4-C108-4948-BF9A-BE39D95B0B38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71" name="Rectangle 3470">
              <a:extLst>
                <a:ext uri="{FF2B5EF4-FFF2-40B4-BE49-F238E27FC236}">
                  <a16:creationId xmlns:a16="http://schemas.microsoft.com/office/drawing/2014/main" id="{2783570C-6B9E-4003-8F25-0DC03EB26884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72" name="Rectangle 3471">
              <a:extLst>
                <a:ext uri="{FF2B5EF4-FFF2-40B4-BE49-F238E27FC236}">
                  <a16:creationId xmlns:a16="http://schemas.microsoft.com/office/drawing/2014/main" id="{D91C5658-E408-42A8-B5DD-6FF402157FB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73" name="Rectangle 3472">
              <a:extLst>
                <a:ext uri="{FF2B5EF4-FFF2-40B4-BE49-F238E27FC236}">
                  <a16:creationId xmlns:a16="http://schemas.microsoft.com/office/drawing/2014/main" id="{4925B958-A0B9-49D1-B0CD-6535D045D97A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83" name="Group 3482">
            <a:extLst>
              <a:ext uri="{FF2B5EF4-FFF2-40B4-BE49-F238E27FC236}">
                <a16:creationId xmlns:a16="http://schemas.microsoft.com/office/drawing/2014/main" id="{7A71B286-AFB8-4EAB-AF9B-661CE1B84683}"/>
              </a:ext>
            </a:extLst>
          </p:cNvPr>
          <p:cNvGrpSpPr/>
          <p:nvPr/>
        </p:nvGrpSpPr>
        <p:grpSpPr>
          <a:xfrm>
            <a:off x="9853969" y="4209892"/>
            <a:ext cx="735495" cy="453124"/>
            <a:chOff x="1926169" y="1632181"/>
            <a:chExt cx="540854" cy="333210"/>
          </a:xfrm>
        </p:grpSpPr>
        <p:sp>
          <p:nvSpPr>
            <p:cNvPr id="3484" name="Rectangle 3483">
              <a:extLst>
                <a:ext uri="{FF2B5EF4-FFF2-40B4-BE49-F238E27FC236}">
                  <a16:creationId xmlns:a16="http://schemas.microsoft.com/office/drawing/2014/main" id="{3695B565-B9B3-4BF9-9046-544E7E813397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5" name="Rectangle 3484">
              <a:extLst>
                <a:ext uri="{FF2B5EF4-FFF2-40B4-BE49-F238E27FC236}">
                  <a16:creationId xmlns:a16="http://schemas.microsoft.com/office/drawing/2014/main" id="{85659192-ACB6-4A5D-B34D-9A07BEB8A41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86" name="Group 3485">
              <a:extLst>
                <a:ext uri="{FF2B5EF4-FFF2-40B4-BE49-F238E27FC236}">
                  <a16:creationId xmlns:a16="http://schemas.microsoft.com/office/drawing/2014/main" id="{7D610AE5-8BFA-4E51-B7E7-6AC6DAE747B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490" name="Straight Connector 3489">
                <a:extLst>
                  <a:ext uri="{FF2B5EF4-FFF2-40B4-BE49-F238E27FC236}">
                    <a16:creationId xmlns:a16="http://schemas.microsoft.com/office/drawing/2014/main" id="{CE1F60F0-D13A-4B93-8753-8ABAD4EAA39F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1" name="Straight Connector 3490">
                <a:extLst>
                  <a:ext uri="{FF2B5EF4-FFF2-40B4-BE49-F238E27FC236}">
                    <a16:creationId xmlns:a16="http://schemas.microsoft.com/office/drawing/2014/main" id="{4E3221AF-E67E-4B0A-9698-77CEF116414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2" name="Straight Connector 3491">
                <a:extLst>
                  <a:ext uri="{FF2B5EF4-FFF2-40B4-BE49-F238E27FC236}">
                    <a16:creationId xmlns:a16="http://schemas.microsoft.com/office/drawing/2014/main" id="{E41D933C-20F9-40C3-AB04-106118BC9D6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3" name="Straight Connector 3492">
                <a:extLst>
                  <a:ext uri="{FF2B5EF4-FFF2-40B4-BE49-F238E27FC236}">
                    <a16:creationId xmlns:a16="http://schemas.microsoft.com/office/drawing/2014/main" id="{5654BDFD-9C08-43A9-8C31-9BAF3481D40A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4" name="Straight Connector 3493">
                <a:extLst>
                  <a:ext uri="{FF2B5EF4-FFF2-40B4-BE49-F238E27FC236}">
                    <a16:creationId xmlns:a16="http://schemas.microsoft.com/office/drawing/2014/main" id="{80F73EBE-41D4-426E-AC8F-98C27CB8D89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5" name="Straight Connector 3494">
                <a:extLst>
                  <a:ext uri="{FF2B5EF4-FFF2-40B4-BE49-F238E27FC236}">
                    <a16:creationId xmlns:a16="http://schemas.microsoft.com/office/drawing/2014/main" id="{C9149CB9-DD3F-49DC-AA01-17A2D2202F1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6" name="Straight Connector 3495">
                <a:extLst>
                  <a:ext uri="{FF2B5EF4-FFF2-40B4-BE49-F238E27FC236}">
                    <a16:creationId xmlns:a16="http://schemas.microsoft.com/office/drawing/2014/main" id="{5AA09946-3069-4A23-A6E5-3A46F823F994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7" name="Straight Connector 3496">
                <a:extLst>
                  <a:ext uri="{FF2B5EF4-FFF2-40B4-BE49-F238E27FC236}">
                    <a16:creationId xmlns:a16="http://schemas.microsoft.com/office/drawing/2014/main" id="{F6D474B0-4541-4DF5-8C67-F2724E24188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498" name="Straight Connector 3497">
                <a:extLst>
                  <a:ext uri="{FF2B5EF4-FFF2-40B4-BE49-F238E27FC236}">
                    <a16:creationId xmlns:a16="http://schemas.microsoft.com/office/drawing/2014/main" id="{9D153849-FE83-465E-86C0-0389FECDE82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487" name="Rectangle 3486">
              <a:extLst>
                <a:ext uri="{FF2B5EF4-FFF2-40B4-BE49-F238E27FC236}">
                  <a16:creationId xmlns:a16="http://schemas.microsoft.com/office/drawing/2014/main" id="{00FF3639-CF64-4CEB-87F5-11C21C83876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8" name="Rectangle 3487">
              <a:extLst>
                <a:ext uri="{FF2B5EF4-FFF2-40B4-BE49-F238E27FC236}">
                  <a16:creationId xmlns:a16="http://schemas.microsoft.com/office/drawing/2014/main" id="{E163038D-A9EC-4EE8-8D19-8D7393C68D4E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9" name="Rectangle 3488">
              <a:extLst>
                <a:ext uri="{FF2B5EF4-FFF2-40B4-BE49-F238E27FC236}">
                  <a16:creationId xmlns:a16="http://schemas.microsoft.com/office/drawing/2014/main" id="{5412FD2D-9576-46EF-8BA7-3D48A79F67B6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99" name="Group 3498">
            <a:extLst>
              <a:ext uri="{FF2B5EF4-FFF2-40B4-BE49-F238E27FC236}">
                <a16:creationId xmlns:a16="http://schemas.microsoft.com/office/drawing/2014/main" id="{F4AA0202-865B-469D-944C-0E6551E5CED0}"/>
              </a:ext>
            </a:extLst>
          </p:cNvPr>
          <p:cNvGrpSpPr/>
          <p:nvPr/>
        </p:nvGrpSpPr>
        <p:grpSpPr>
          <a:xfrm>
            <a:off x="10591183" y="4209892"/>
            <a:ext cx="735495" cy="453124"/>
            <a:chOff x="1926169" y="1632181"/>
            <a:chExt cx="540854" cy="333210"/>
          </a:xfrm>
        </p:grpSpPr>
        <p:sp>
          <p:nvSpPr>
            <p:cNvPr id="3500" name="Rectangle 3499">
              <a:extLst>
                <a:ext uri="{FF2B5EF4-FFF2-40B4-BE49-F238E27FC236}">
                  <a16:creationId xmlns:a16="http://schemas.microsoft.com/office/drawing/2014/main" id="{38F64003-B60D-4958-9E43-FF672F68D98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1" name="Rectangle 3500">
              <a:extLst>
                <a:ext uri="{FF2B5EF4-FFF2-40B4-BE49-F238E27FC236}">
                  <a16:creationId xmlns:a16="http://schemas.microsoft.com/office/drawing/2014/main" id="{C2A29FDF-A59F-41D7-A3FF-CC22B71E2A4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02" name="Group 3501">
              <a:extLst>
                <a:ext uri="{FF2B5EF4-FFF2-40B4-BE49-F238E27FC236}">
                  <a16:creationId xmlns:a16="http://schemas.microsoft.com/office/drawing/2014/main" id="{2A64CA4B-03D1-4131-982F-E403AB682075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06" name="Straight Connector 3505">
                <a:extLst>
                  <a:ext uri="{FF2B5EF4-FFF2-40B4-BE49-F238E27FC236}">
                    <a16:creationId xmlns:a16="http://schemas.microsoft.com/office/drawing/2014/main" id="{6C088B38-7D8B-49B9-8904-801A3DA2C239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07" name="Straight Connector 3506">
                <a:extLst>
                  <a:ext uri="{FF2B5EF4-FFF2-40B4-BE49-F238E27FC236}">
                    <a16:creationId xmlns:a16="http://schemas.microsoft.com/office/drawing/2014/main" id="{E09479C5-B8AC-4F6E-9533-52C34F57548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08" name="Straight Connector 3507">
                <a:extLst>
                  <a:ext uri="{FF2B5EF4-FFF2-40B4-BE49-F238E27FC236}">
                    <a16:creationId xmlns:a16="http://schemas.microsoft.com/office/drawing/2014/main" id="{8164AF3B-EC9B-4A2E-87DE-BC9A9575439C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09" name="Straight Connector 3508">
                <a:extLst>
                  <a:ext uri="{FF2B5EF4-FFF2-40B4-BE49-F238E27FC236}">
                    <a16:creationId xmlns:a16="http://schemas.microsoft.com/office/drawing/2014/main" id="{5746D36D-BDE1-46E9-8B0D-746A2CAF34DC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10" name="Straight Connector 3509">
                <a:extLst>
                  <a:ext uri="{FF2B5EF4-FFF2-40B4-BE49-F238E27FC236}">
                    <a16:creationId xmlns:a16="http://schemas.microsoft.com/office/drawing/2014/main" id="{BB34D889-F4C0-4672-81A3-26F2717FC42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11" name="Straight Connector 3510">
                <a:extLst>
                  <a:ext uri="{FF2B5EF4-FFF2-40B4-BE49-F238E27FC236}">
                    <a16:creationId xmlns:a16="http://schemas.microsoft.com/office/drawing/2014/main" id="{C4C4CBE1-1969-4312-A70C-96FB2E9956CA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12" name="Straight Connector 3511">
                <a:extLst>
                  <a:ext uri="{FF2B5EF4-FFF2-40B4-BE49-F238E27FC236}">
                    <a16:creationId xmlns:a16="http://schemas.microsoft.com/office/drawing/2014/main" id="{CAA6BD13-3B68-4CD1-BD60-C29DFA636E8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13" name="Straight Connector 3512">
                <a:extLst>
                  <a:ext uri="{FF2B5EF4-FFF2-40B4-BE49-F238E27FC236}">
                    <a16:creationId xmlns:a16="http://schemas.microsoft.com/office/drawing/2014/main" id="{AD6A4B9F-97DA-4196-8FD9-682303211E09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14" name="Straight Connector 3513">
                <a:extLst>
                  <a:ext uri="{FF2B5EF4-FFF2-40B4-BE49-F238E27FC236}">
                    <a16:creationId xmlns:a16="http://schemas.microsoft.com/office/drawing/2014/main" id="{03B85BEF-C317-4938-A0ED-39E838DA307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03" name="Rectangle 3502">
              <a:extLst>
                <a:ext uri="{FF2B5EF4-FFF2-40B4-BE49-F238E27FC236}">
                  <a16:creationId xmlns:a16="http://schemas.microsoft.com/office/drawing/2014/main" id="{FB986F53-EE03-47B0-A549-21D82339023A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4" name="Rectangle 3503">
              <a:extLst>
                <a:ext uri="{FF2B5EF4-FFF2-40B4-BE49-F238E27FC236}">
                  <a16:creationId xmlns:a16="http://schemas.microsoft.com/office/drawing/2014/main" id="{86C99000-30B2-4498-A140-4671CBDC10B7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5" name="Rectangle 3504">
              <a:extLst>
                <a:ext uri="{FF2B5EF4-FFF2-40B4-BE49-F238E27FC236}">
                  <a16:creationId xmlns:a16="http://schemas.microsoft.com/office/drawing/2014/main" id="{4CD4460E-A080-4B3B-B4F3-E1F7FBC2785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15" name="Group 3514">
            <a:extLst>
              <a:ext uri="{FF2B5EF4-FFF2-40B4-BE49-F238E27FC236}">
                <a16:creationId xmlns:a16="http://schemas.microsoft.com/office/drawing/2014/main" id="{AC284A3C-0A40-413A-BFF1-A72BDF9515FD}"/>
              </a:ext>
            </a:extLst>
          </p:cNvPr>
          <p:cNvGrpSpPr/>
          <p:nvPr/>
        </p:nvGrpSpPr>
        <p:grpSpPr>
          <a:xfrm>
            <a:off x="9853969" y="3792388"/>
            <a:ext cx="735495" cy="453124"/>
            <a:chOff x="1926169" y="1632181"/>
            <a:chExt cx="540854" cy="333210"/>
          </a:xfrm>
        </p:grpSpPr>
        <p:sp>
          <p:nvSpPr>
            <p:cNvPr id="3516" name="Rectangle 3515">
              <a:extLst>
                <a:ext uri="{FF2B5EF4-FFF2-40B4-BE49-F238E27FC236}">
                  <a16:creationId xmlns:a16="http://schemas.microsoft.com/office/drawing/2014/main" id="{BCCFCFC2-DAA3-4D0C-9AF7-1AFCDEE25D6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17" name="Rectangle 3516">
              <a:extLst>
                <a:ext uri="{FF2B5EF4-FFF2-40B4-BE49-F238E27FC236}">
                  <a16:creationId xmlns:a16="http://schemas.microsoft.com/office/drawing/2014/main" id="{6DB89F6B-0D18-40D3-94B0-E3C3F0F7976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18" name="Group 3517">
              <a:extLst>
                <a:ext uri="{FF2B5EF4-FFF2-40B4-BE49-F238E27FC236}">
                  <a16:creationId xmlns:a16="http://schemas.microsoft.com/office/drawing/2014/main" id="{B7EDECC5-032F-401F-951F-FF127B5CFB38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22" name="Straight Connector 3521">
                <a:extLst>
                  <a:ext uri="{FF2B5EF4-FFF2-40B4-BE49-F238E27FC236}">
                    <a16:creationId xmlns:a16="http://schemas.microsoft.com/office/drawing/2014/main" id="{A35AB3ED-6C5C-41A7-B734-D94F5B6C15AC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3" name="Straight Connector 3522">
                <a:extLst>
                  <a:ext uri="{FF2B5EF4-FFF2-40B4-BE49-F238E27FC236}">
                    <a16:creationId xmlns:a16="http://schemas.microsoft.com/office/drawing/2014/main" id="{4F5112BE-65C6-48DC-800F-73181C4C1E89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4" name="Straight Connector 3523">
                <a:extLst>
                  <a:ext uri="{FF2B5EF4-FFF2-40B4-BE49-F238E27FC236}">
                    <a16:creationId xmlns:a16="http://schemas.microsoft.com/office/drawing/2014/main" id="{5E32D63A-3722-4964-BBA6-E743D3FF2C7C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5" name="Straight Connector 3524">
                <a:extLst>
                  <a:ext uri="{FF2B5EF4-FFF2-40B4-BE49-F238E27FC236}">
                    <a16:creationId xmlns:a16="http://schemas.microsoft.com/office/drawing/2014/main" id="{E2AC14D1-4859-40FD-BB42-E89A7706E1E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6" name="Straight Connector 3525">
                <a:extLst>
                  <a:ext uri="{FF2B5EF4-FFF2-40B4-BE49-F238E27FC236}">
                    <a16:creationId xmlns:a16="http://schemas.microsoft.com/office/drawing/2014/main" id="{DBCC3577-4F87-4D5E-AB71-C60832A93F0A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7" name="Straight Connector 3526">
                <a:extLst>
                  <a:ext uri="{FF2B5EF4-FFF2-40B4-BE49-F238E27FC236}">
                    <a16:creationId xmlns:a16="http://schemas.microsoft.com/office/drawing/2014/main" id="{E618D796-E43F-4228-9F8B-9120EB5927F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8" name="Straight Connector 3527">
                <a:extLst>
                  <a:ext uri="{FF2B5EF4-FFF2-40B4-BE49-F238E27FC236}">
                    <a16:creationId xmlns:a16="http://schemas.microsoft.com/office/drawing/2014/main" id="{AB5278E3-2B3B-4D57-9443-EE2DD1C1C43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29" name="Straight Connector 3528">
                <a:extLst>
                  <a:ext uri="{FF2B5EF4-FFF2-40B4-BE49-F238E27FC236}">
                    <a16:creationId xmlns:a16="http://schemas.microsoft.com/office/drawing/2014/main" id="{F6B226A5-16D5-4840-9AB2-98A3480E073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30" name="Straight Connector 3529">
                <a:extLst>
                  <a:ext uri="{FF2B5EF4-FFF2-40B4-BE49-F238E27FC236}">
                    <a16:creationId xmlns:a16="http://schemas.microsoft.com/office/drawing/2014/main" id="{221EBB75-CDED-4E6D-BE98-08452DF8517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19" name="Rectangle 3518">
              <a:extLst>
                <a:ext uri="{FF2B5EF4-FFF2-40B4-BE49-F238E27FC236}">
                  <a16:creationId xmlns:a16="http://schemas.microsoft.com/office/drawing/2014/main" id="{FC5AD665-A2A8-4F76-8FA4-C52B908C90F0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20" name="Rectangle 3519">
              <a:extLst>
                <a:ext uri="{FF2B5EF4-FFF2-40B4-BE49-F238E27FC236}">
                  <a16:creationId xmlns:a16="http://schemas.microsoft.com/office/drawing/2014/main" id="{49B10632-FA84-4022-A60D-72DD7F9639C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21" name="Rectangle 3520">
              <a:extLst>
                <a:ext uri="{FF2B5EF4-FFF2-40B4-BE49-F238E27FC236}">
                  <a16:creationId xmlns:a16="http://schemas.microsoft.com/office/drawing/2014/main" id="{B5803319-A8F7-4AB5-888B-D956916F909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31" name="Group 3530">
            <a:extLst>
              <a:ext uri="{FF2B5EF4-FFF2-40B4-BE49-F238E27FC236}">
                <a16:creationId xmlns:a16="http://schemas.microsoft.com/office/drawing/2014/main" id="{6C4A5069-9BD3-48D4-BB3E-F8B33EDB5472}"/>
              </a:ext>
            </a:extLst>
          </p:cNvPr>
          <p:cNvGrpSpPr/>
          <p:nvPr/>
        </p:nvGrpSpPr>
        <p:grpSpPr>
          <a:xfrm>
            <a:off x="10591183" y="3792388"/>
            <a:ext cx="735495" cy="453124"/>
            <a:chOff x="1926169" y="1632181"/>
            <a:chExt cx="540854" cy="333210"/>
          </a:xfrm>
        </p:grpSpPr>
        <p:sp>
          <p:nvSpPr>
            <p:cNvPr id="3532" name="Rectangle 3531">
              <a:extLst>
                <a:ext uri="{FF2B5EF4-FFF2-40B4-BE49-F238E27FC236}">
                  <a16:creationId xmlns:a16="http://schemas.microsoft.com/office/drawing/2014/main" id="{B3D21DC9-B4F5-486B-8AA1-CD4864053B9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3" name="Rectangle 3532">
              <a:extLst>
                <a:ext uri="{FF2B5EF4-FFF2-40B4-BE49-F238E27FC236}">
                  <a16:creationId xmlns:a16="http://schemas.microsoft.com/office/drawing/2014/main" id="{28A3FB70-70E4-4586-A46E-E297E791B1E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34" name="Group 3533">
              <a:extLst>
                <a:ext uri="{FF2B5EF4-FFF2-40B4-BE49-F238E27FC236}">
                  <a16:creationId xmlns:a16="http://schemas.microsoft.com/office/drawing/2014/main" id="{FE1F67BB-046F-4D42-8F15-811EE9F9F65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38" name="Straight Connector 3537">
                <a:extLst>
                  <a:ext uri="{FF2B5EF4-FFF2-40B4-BE49-F238E27FC236}">
                    <a16:creationId xmlns:a16="http://schemas.microsoft.com/office/drawing/2014/main" id="{720817AF-0491-4A07-8748-5DEBA5512C4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39" name="Straight Connector 3538">
                <a:extLst>
                  <a:ext uri="{FF2B5EF4-FFF2-40B4-BE49-F238E27FC236}">
                    <a16:creationId xmlns:a16="http://schemas.microsoft.com/office/drawing/2014/main" id="{EAD72AB8-BA3F-4266-AF26-EE3DB0F0CC39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0" name="Straight Connector 3539">
                <a:extLst>
                  <a:ext uri="{FF2B5EF4-FFF2-40B4-BE49-F238E27FC236}">
                    <a16:creationId xmlns:a16="http://schemas.microsoft.com/office/drawing/2014/main" id="{396A1B71-2A81-49BF-B377-EB3BE252E30E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1" name="Straight Connector 3540">
                <a:extLst>
                  <a:ext uri="{FF2B5EF4-FFF2-40B4-BE49-F238E27FC236}">
                    <a16:creationId xmlns:a16="http://schemas.microsoft.com/office/drawing/2014/main" id="{AD6C94C6-D790-4515-A764-17EE26E0A2C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2" name="Straight Connector 3541">
                <a:extLst>
                  <a:ext uri="{FF2B5EF4-FFF2-40B4-BE49-F238E27FC236}">
                    <a16:creationId xmlns:a16="http://schemas.microsoft.com/office/drawing/2014/main" id="{2E4F00EB-9411-4C0B-8FC9-73E23BF264FD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3" name="Straight Connector 3542">
                <a:extLst>
                  <a:ext uri="{FF2B5EF4-FFF2-40B4-BE49-F238E27FC236}">
                    <a16:creationId xmlns:a16="http://schemas.microsoft.com/office/drawing/2014/main" id="{C043B7C9-4E1D-4A09-8B11-0F3B07D8ECC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4" name="Straight Connector 3543">
                <a:extLst>
                  <a:ext uri="{FF2B5EF4-FFF2-40B4-BE49-F238E27FC236}">
                    <a16:creationId xmlns:a16="http://schemas.microsoft.com/office/drawing/2014/main" id="{65F638D2-AAB2-4F67-B7F1-0E478E49FD45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5" name="Straight Connector 3544">
                <a:extLst>
                  <a:ext uri="{FF2B5EF4-FFF2-40B4-BE49-F238E27FC236}">
                    <a16:creationId xmlns:a16="http://schemas.microsoft.com/office/drawing/2014/main" id="{C6EEC9D5-0569-47B8-A99F-1A89A4B3CF9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46" name="Straight Connector 3545">
                <a:extLst>
                  <a:ext uri="{FF2B5EF4-FFF2-40B4-BE49-F238E27FC236}">
                    <a16:creationId xmlns:a16="http://schemas.microsoft.com/office/drawing/2014/main" id="{E63C1A3B-2FA4-4076-93CA-78475C08732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35" name="Rectangle 3534">
              <a:extLst>
                <a:ext uri="{FF2B5EF4-FFF2-40B4-BE49-F238E27FC236}">
                  <a16:creationId xmlns:a16="http://schemas.microsoft.com/office/drawing/2014/main" id="{9248B4D9-2114-4FD0-9939-EDE5F5C891B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6" name="Rectangle 3535">
              <a:extLst>
                <a:ext uri="{FF2B5EF4-FFF2-40B4-BE49-F238E27FC236}">
                  <a16:creationId xmlns:a16="http://schemas.microsoft.com/office/drawing/2014/main" id="{E972E0CE-7728-40F8-AEA7-34AC4C86C55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7" name="Rectangle 3536">
              <a:extLst>
                <a:ext uri="{FF2B5EF4-FFF2-40B4-BE49-F238E27FC236}">
                  <a16:creationId xmlns:a16="http://schemas.microsoft.com/office/drawing/2014/main" id="{892D889C-D4A7-4233-8A38-9560C81F9C5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47" name="Group 3546">
            <a:extLst>
              <a:ext uri="{FF2B5EF4-FFF2-40B4-BE49-F238E27FC236}">
                <a16:creationId xmlns:a16="http://schemas.microsoft.com/office/drawing/2014/main" id="{2B84B7BE-1696-44B9-89DD-CC52B3547212}"/>
              </a:ext>
            </a:extLst>
          </p:cNvPr>
          <p:cNvGrpSpPr/>
          <p:nvPr/>
        </p:nvGrpSpPr>
        <p:grpSpPr>
          <a:xfrm>
            <a:off x="1088626" y="2932766"/>
            <a:ext cx="735495" cy="453124"/>
            <a:chOff x="1926169" y="1632181"/>
            <a:chExt cx="540854" cy="333210"/>
          </a:xfrm>
        </p:grpSpPr>
        <p:sp>
          <p:nvSpPr>
            <p:cNvPr id="3548" name="Rectangle 3547">
              <a:extLst>
                <a:ext uri="{FF2B5EF4-FFF2-40B4-BE49-F238E27FC236}">
                  <a16:creationId xmlns:a16="http://schemas.microsoft.com/office/drawing/2014/main" id="{EFCE9347-FD24-4EB5-A5F2-3846968CFB5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49" name="Rectangle 3548">
              <a:extLst>
                <a:ext uri="{FF2B5EF4-FFF2-40B4-BE49-F238E27FC236}">
                  <a16:creationId xmlns:a16="http://schemas.microsoft.com/office/drawing/2014/main" id="{75286F36-557F-42AA-893D-98788D2CCB5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50" name="Group 3549">
              <a:extLst>
                <a:ext uri="{FF2B5EF4-FFF2-40B4-BE49-F238E27FC236}">
                  <a16:creationId xmlns:a16="http://schemas.microsoft.com/office/drawing/2014/main" id="{33A49292-94A1-4BDD-A0D0-1A94302D7666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54" name="Straight Connector 3553">
                <a:extLst>
                  <a:ext uri="{FF2B5EF4-FFF2-40B4-BE49-F238E27FC236}">
                    <a16:creationId xmlns:a16="http://schemas.microsoft.com/office/drawing/2014/main" id="{FC8F0D2D-05C1-4FD0-9278-A7F80EFABFF0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55" name="Straight Connector 3554">
                <a:extLst>
                  <a:ext uri="{FF2B5EF4-FFF2-40B4-BE49-F238E27FC236}">
                    <a16:creationId xmlns:a16="http://schemas.microsoft.com/office/drawing/2014/main" id="{CCFD3D23-E450-4B19-88AD-CF5D2A44259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56" name="Straight Connector 3555">
                <a:extLst>
                  <a:ext uri="{FF2B5EF4-FFF2-40B4-BE49-F238E27FC236}">
                    <a16:creationId xmlns:a16="http://schemas.microsoft.com/office/drawing/2014/main" id="{2AC2F416-84FA-4DE6-A8B0-89824962C7C5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57" name="Straight Connector 3556">
                <a:extLst>
                  <a:ext uri="{FF2B5EF4-FFF2-40B4-BE49-F238E27FC236}">
                    <a16:creationId xmlns:a16="http://schemas.microsoft.com/office/drawing/2014/main" id="{466AC017-951C-4FB7-8782-F26E43EBAD29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58" name="Straight Connector 3557">
                <a:extLst>
                  <a:ext uri="{FF2B5EF4-FFF2-40B4-BE49-F238E27FC236}">
                    <a16:creationId xmlns:a16="http://schemas.microsoft.com/office/drawing/2014/main" id="{F472FA54-5C38-42C6-A71C-588A5A911F7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59" name="Straight Connector 3558">
                <a:extLst>
                  <a:ext uri="{FF2B5EF4-FFF2-40B4-BE49-F238E27FC236}">
                    <a16:creationId xmlns:a16="http://schemas.microsoft.com/office/drawing/2014/main" id="{F7E5C055-932F-40E4-9132-8AAC3692011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60" name="Straight Connector 3559">
                <a:extLst>
                  <a:ext uri="{FF2B5EF4-FFF2-40B4-BE49-F238E27FC236}">
                    <a16:creationId xmlns:a16="http://schemas.microsoft.com/office/drawing/2014/main" id="{BEFAFE0B-49C8-46E7-B368-A4193AD7775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61" name="Straight Connector 3560">
                <a:extLst>
                  <a:ext uri="{FF2B5EF4-FFF2-40B4-BE49-F238E27FC236}">
                    <a16:creationId xmlns:a16="http://schemas.microsoft.com/office/drawing/2014/main" id="{9DB5BF16-C88B-4BE0-867A-D238A30363C0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62" name="Straight Connector 3561">
                <a:extLst>
                  <a:ext uri="{FF2B5EF4-FFF2-40B4-BE49-F238E27FC236}">
                    <a16:creationId xmlns:a16="http://schemas.microsoft.com/office/drawing/2014/main" id="{1C05247E-57AE-46D7-9988-55E9A1A28B9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51" name="Rectangle 3550">
              <a:extLst>
                <a:ext uri="{FF2B5EF4-FFF2-40B4-BE49-F238E27FC236}">
                  <a16:creationId xmlns:a16="http://schemas.microsoft.com/office/drawing/2014/main" id="{CEEBB83E-C3B6-4C0D-AC66-695B5FB8381D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52" name="Rectangle 3551">
              <a:extLst>
                <a:ext uri="{FF2B5EF4-FFF2-40B4-BE49-F238E27FC236}">
                  <a16:creationId xmlns:a16="http://schemas.microsoft.com/office/drawing/2014/main" id="{BEFFC941-FD6B-4506-8E98-2AB8C18ED6FF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53" name="Rectangle 3552">
              <a:extLst>
                <a:ext uri="{FF2B5EF4-FFF2-40B4-BE49-F238E27FC236}">
                  <a16:creationId xmlns:a16="http://schemas.microsoft.com/office/drawing/2014/main" id="{071CDD7C-F78F-4369-BC83-B8C03FBA685D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63" name="Group 3562">
            <a:extLst>
              <a:ext uri="{FF2B5EF4-FFF2-40B4-BE49-F238E27FC236}">
                <a16:creationId xmlns:a16="http://schemas.microsoft.com/office/drawing/2014/main" id="{62D7338A-823C-48B1-8E2E-09BFBC75BBC3}"/>
              </a:ext>
            </a:extLst>
          </p:cNvPr>
          <p:cNvGrpSpPr/>
          <p:nvPr/>
        </p:nvGrpSpPr>
        <p:grpSpPr>
          <a:xfrm>
            <a:off x="1825840" y="2932766"/>
            <a:ext cx="735495" cy="453124"/>
            <a:chOff x="1926169" y="1632181"/>
            <a:chExt cx="540854" cy="333210"/>
          </a:xfrm>
        </p:grpSpPr>
        <p:sp>
          <p:nvSpPr>
            <p:cNvPr id="3564" name="Rectangle 3563">
              <a:extLst>
                <a:ext uri="{FF2B5EF4-FFF2-40B4-BE49-F238E27FC236}">
                  <a16:creationId xmlns:a16="http://schemas.microsoft.com/office/drawing/2014/main" id="{E9FBDDAB-948C-4739-BFA3-A2658379BF83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5" name="Rectangle 3564">
              <a:extLst>
                <a:ext uri="{FF2B5EF4-FFF2-40B4-BE49-F238E27FC236}">
                  <a16:creationId xmlns:a16="http://schemas.microsoft.com/office/drawing/2014/main" id="{B50BC18D-5A0F-4969-8720-72F4DBD48D9B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66" name="Group 3565">
              <a:extLst>
                <a:ext uri="{FF2B5EF4-FFF2-40B4-BE49-F238E27FC236}">
                  <a16:creationId xmlns:a16="http://schemas.microsoft.com/office/drawing/2014/main" id="{3F08C49A-1CD3-4EF6-AD8D-3F1F4E324D4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70" name="Straight Connector 3569">
                <a:extLst>
                  <a:ext uri="{FF2B5EF4-FFF2-40B4-BE49-F238E27FC236}">
                    <a16:creationId xmlns:a16="http://schemas.microsoft.com/office/drawing/2014/main" id="{F1E69537-1AA5-4AF1-A891-6A585F1E41D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1" name="Straight Connector 3570">
                <a:extLst>
                  <a:ext uri="{FF2B5EF4-FFF2-40B4-BE49-F238E27FC236}">
                    <a16:creationId xmlns:a16="http://schemas.microsoft.com/office/drawing/2014/main" id="{8D52FA1D-B740-4F00-A946-C742B90DF9B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2" name="Straight Connector 3571">
                <a:extLst>
                  <a:ext uri="{FF2B5EF4-FFF2-40B4-BE49-F238E27FC236}">
                    <a16:creationId xmlns:a16="http://schemas.microsoft.com/office/drawing/2014/main" id="{EC97C24F-10B8-4328-B9B9-7429C0B23F84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3" name="Straight Connector 3572">
                <a:extLst>
                  <a:ext uri="{FF2B5EF4-FFF2-40B4-BE49-F238E27FC236}">
                    <a16:creationId xmlns:a16="http://schemas.microsoft.com/office/drawing/2014/main" id="{6DF0C5D3-B814-4BD0-B8AC-DE8169E8AFA0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4" name="Straight Connector 3573">
                <a:extLst>
                  <a:ext uri="{FF2B5EF4-FFF2-40B4-BE49-F238E27FC236}">
                    <a16:creationId xmlns:a16="http://schemas.microsoft.com/office/drawing/2014/main" id="{07C489D6-4142-4135-94AA-1AE09A8C0C56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5" name="Straight Connector 3574">
                <a:extLst>
                  <a:ext uri="{FF2B5EF4-FFF2-40B4-BE49-F238E27FC236}">
                    <a16:creationId xmlns:a16="http://schemas.microsoft.com/office/drawing/2014/main" id="{2AA50C06-2EEA-415C-8C78-A0762EE076C5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6" name="Straight Connector 3575">
                <a:extLst>
                  <a:ext uri="{FF2B5EF4-FFF2-40B4-BE49-F238E27FC236}">
                    <a16:creationId xmlns:a16="http://schemas.microsoft.com/office/drawing/2014/main" id="{B92330B9-FF21-4D39-ABAD-927273DD5C3C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7" name="Straight Connector 3576">
                <a:extLst>
                  <a:ext uri="{FF2B5EF4-FFF2-40B4-BE49-F238E27FC236}">
                    <a16:creationId xmlns:a16="http://schemas.microsoft.com/office/drawing/2014/main" id="{F02E5893-7202-494A-AB3E-BFA3012776E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78" name="Straight Connector 3577">
                <a:extLst>
                  <a:ext uri="{FF2B5EF4-FFF2-40B4-BE49-F238E27FC236}">
                    <a16:creationId xmlns:a16="http://schemas.microsoft.com/office/drawing/2014/main" id="{8F91DA0E-34F3-431B-A675-9C22E5BA384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67" name="Rectangle 3566">
              <a:extLst>
                <a:ext uri="{FF2B5EF4-FFF2-40B4-BE49-F238E27FC236}">
                  <a16:creationId xmlns:a16="http://schemas.microsoft.com/office/drawing/2014/main" id="{96DECA7A-A0A7-4DE0-88CE-1271B566616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8" name="Rectangle 3567">
              <a:extLst>
                <a:ext uri="{FF2B5EF4-FFF2-40B4-BE49-F238E27FC236}">
                  <a16:creationId xmlns:a16="http://schemas.microsoft.com/office/drawing/2014/main" id="{A9C4FDAB-D548-4BA6-A4A8-3CAD0CDAB5A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9" name="Rectangle 3568">
              <a:extLst>
                <a:ext uri="{FF2B5EF4-FFF2-40B4-BE49-F238E27FC236}">
                  <a16:creationId xmlns:a16="http://schemas.microsoft.com/office/drawing/2014/main" id="{A9ACFC15-3EF4-4D1E-9E2E-56D728AA99E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79" name="Group 3578">
            <a:extLst>
              <a:ext uri="{FF2B5EF4-FFF2-40B4-BE49-F238E27FC236}">
                <a16:creationId xmlns:a16="http://schemas.microsoft.com/office/drawing/2014/main" id="{E8137A81-21DD-4441-9566-4CCAD1D8C44B}"/>
              </a:ext>
            </a:extLst>
          </p:cNvPr>
          <p:cNvGrpSpPr/>
          <p:nvPr/>
        </p:nvGrpSpPr>
        <p:grpSpPr>
          <a:xfrm>
            <a:off x="1088626" y="2515262"/>
            <a:ext cx="735495" cy="453124"/>
            <a:chOff x="1926169" y="1632181"/>
            <a:chExt cx="540854" cy="333210"/>
          </a:xfrm>
        </p:grpSpPr>
        <p:sp>
          <p:nvSpPr>
            <p:cNvPr id="3580" name="Rectangle 3579">
              <a:extLst>
                <a:ext uri="{FF2B5EF4-FFF2-40B4-BE49-F238E27FC236}">
                  <a16:creationId xmlns:a16="http://schemas.microsoft.com/office/drawing/2014/main" id="{99762002-AE86-4568-810B-4B88A9543D6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1" name="Rectangle 3580">
              <a:extLst>
                <a:ext uri="{FF2B5EF4-FFF2-40B4-BE49-F238E27FC236}">
                  <a16:creationId xmlns:a16="http://schemas.microsoft.com/office/drawing/2014/main" id="{70B1B430-7C6C-478C-A1D2-9A9801BF094D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82" name="Group 3581">
              <a:extLst>
                <a:ext uri="{FF2B5EF4-FFF2-40B4-BE49-F238E27FC236}">
                  <a16:creationId xmlns:a16="http://schemas.microsoft.com/office/drawing/2014/main" id="{5211C14A-A0E9-4B92-A2AA-1CEFEB682FC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586" name="Straight Connector 3585">
                <a:extLst>
                  <a:ext uri="{FF2B5EF4-FFF2-40B4-BE49-F238E27FC236}">
                    <a16:creationId xmlns:a16="http://schemas.microsoft.com/office/drawing/2014/main" id="{CDA6587C-D18B-4287-B5EA-20762C7870D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87" name="Straight Connector 3586">
                <a:extLst>
                  <a:ext uri="{FF2B5EF4-FFF2-40B4-BE49-F238E27FC236}">
                    <a16:creationId xmlns:a16="http://schemas.microsoft.com/office/drawing/2014/main" id="{8A9C7D34-D4CA-439C-85A7-EAB650F88EC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88" name="Straight Connector 3587">
                <a:extLst>
                  <a:ext uri="{FF2B5EF4-FFF2-40B4-BE49-F238E27FC236}">
                    <a16:creationId xmlns:a16="http://schemas.microsoft.com/office/drawing/2014/main" id="{530D7260-DDAF-4666-B167-653D47EFC66C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89" name="Straight Connector 3588">
                <a:extLst>
                  <a:ext uri="{FF2B5EF4-FFF2-40B4-BE49-F238E27FC236}">
                    <a16:creationId xmlns:a16="http://schemas.microsoft.com/office/drawing/2014/main" id="{A797345E-7E3C-430B-96C7-08EC29D4A41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90" name="Straight Connector 3589">
                <a:extLst>
                  <a:ext uri="{FF2B5EF4-FFF2-40B4-BE49-F238E27FC236}">
                    <a16:creationId xmlns:a16="http://schemas.microsoft.com/office/drawing/2014/main" id="{48AF2757-858C-4FAF-B52C-E26967AC429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91" name="Straight Connector 3590">
                <a:extLst>
                  <a:ext uri="{FF2B5EF4-FFF2-40B4-BE49-F238E27FC236}">
                    <a16:creationId xmlns:a16="http://schemas.microsoft.com/office/drawing/2014/main" id="{F9142B3C-EECC-49CB-AB51-9D4AC767391F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92" name="Straight Connector 3591">
                <a:extLst>
                  <a:ext uri="{FF2B5EF4-FFF2-40B4-BE49-F238E27FC236}">
                    <a16:creationId xmlns:a16="http://schemas.microsoft.com/office/drawing/2014/main" id="{0EF784DC-0399-4663-AA64-AE93962BDA2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93" name="Straight Connector 3592">
                <a:extLst>
                  <a:ext uri="{FF2B5EF4-FFF2-40B4-BE49-F238E27FC236}">
                    <a16:creationId xmlns:a16="http://schemas.microsoft.com/office/drawing/2014/main" id="{95CB6D51-8B13-4C90-B4E7-74171560CE86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594" name="Straight Connector 3593">
                <a:extLst>
                  <a:ext uri="{FF2B5EF4-FFF2-40B4-BE49-F238E27FC236}">
                    <a16:creationId xmlns:a16="http://schemas.microsoft.com/office/drawing/2014/main" id="{CB992CBF-0940-4ECD-89F1-4FABF15C0C2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83" name="Rectangle 3582">
              <a:extLst>
                <a:ext uri="{FF2B5EF4-FFF2-40B4-BE49-F238E27FC236}">
                  <a16:creationId xmlns:a16="http://schemas.microsoft.com/office/drawing/2014/main" id="{15AE2E6C-C313-45D2-B0A0-A9065E9B184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4" name="Rectangle 3583">
              <a:extLst>
                <a:ext uri="{FF2B5EF4-FFF2-40B4-BE49-F238E27FC236}">
                  <a16:creationId xmlns:a16="http://schemas.microsoft.com/office/drawing/2014/main" id="{4BDF3AA0-2083-4B46-B557-76F84B4BE3EE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5" name="Rectangle 3584">
              <a:extLst>
                <a:ext uri="{FF2B5EF4-FFF2-40B4-BE49-F238E27FC236}">
                  <a16:creationId xmlns:a16="http://schemas.microsoft.com/office/drawing/2014/main" id="{B43874DB-A06C-4F6D-BBED-ED30F1497364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595" name="Group 3594">
            <a:extLst>
              <a:ext uri="{FF2B5EF4-FFF2-40B4-BE49-F238E27FC236}">
                <a16:creationId xmlns:a16="http://schemas.microsoft.com/office/drawing/2014/main" id="{342873AC-7164-43D7-BCE5-7E15D65F2485}"/>
              </a:ext>
            </a:extLst>
          </p:cNvPr>
          <p:cNvGrpSpPr/>
          <p:nvPr/>
        </p:nvGrpSpPr>
        <p:grpSpPr>
          <a:xfrm>
            <a:off x="1825840" y="2515262"/>
            <a:ext cx="735495" cy="453124"/>
            <a:chOff x="1926169" y="1632181"/>
            <a:chExt cx="540854" cy="333210"/>
          </a:xfrm>
        </p:grpSpPr>
        <p:sp>
          <p:nvSpPr>
            <p:cNvPr id="3596" name="Rectangle 3595">
              <a:extLst>
                <a:ext uri="{FF2B5EF4-FFF2-40B4-BE49-F238E27FC236}">
                  <a16:creationId xmlns:a16="http://schemas.microsoft.com/office/drawing/2014/main" id="{1E26F84F-F65F-463E-B2FA-05540F567DD6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97" name="Rectangle 3596">
              <a:extLst>
                <a:ext uri="{FF2B5EF4-FFF2-40B4-BE49-F238E27FC236}">
                  <a16:creationId xmlns:a16="http://schemas.microsoft.com/office/drawing/2014/main" id="{CB800A55-05C5-464C-A076-9676C82321C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98" name="Group 3597">
              <a:extLst>
                <a:ext uri="{FF2B5EF4-FFF2-40B4-BE49-F238E27FC236}">
                  <a16:creationId xmlns:a16="http://schemas.microsoft.com/office/drawing/2014/main" id="{7E5F8CA9-4681-4C8E-9D23-29F7C691B6C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02" name="Straight Connector 3601">
                <a:extLst>
                  <a:ext uri="{FF2B5EF4-FFF2-40B4-BE49-F238E27FC236}">
                    <a16:creationId xmlns:a16="http://schemas.microsoft.com/office/drawing/2014/main" id="{47A56AC0-67CA-4130-8CB7-2A8B7D0633AF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3" name="Straight Connector 3602">
                <a:extLst>
                  <a:ext uri="{FF2B5EF4-FFF2-40B4-BE49-F238E27FC236}">
                    <a16:creationId xmlns:a16="http://schemas.microsoft.com/office/drawing/2014/main" id="{66AB96A2-15E9-4103-BFBA-7C59CDFF4A2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4" name="Straight Connector 3603">
                <a:extLst>
                  <a:ext uri="{FF2B5EF4-FFF2-40B4-BE49-F238E27FC236}">
                    <a16:creationId xmlns:a16="http://schemas.microsoft.com/office/drawing/2014/main" id="{CEB3A90F-BEED-4A6B-91E4-644B4230EA7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5" name="Straight Connector 3604">
                <a:extLst>
                  <a:ext uri="{FF2B5EF4-FFF2-40B4-BE49-F238E27FC236}">
                    <a16:creationId xmlns:a16="http://schemas.microsoft.com/office/drawing/2014/main" id="{D81D9873-1344-4634-92F2-C62CAD9FA7D9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6" name="Straight Connector 3605">
                <a:extLst>
                  <a:ext uri="{FF2B5EF4-FFF2-40B4-BE49-F238E27FC236}">
                    <a16:creationId xmlns:a16="http://schemas.microsoft.com/office/drawing/2014/main" id="{0296FF93-72B1-41C3-99C7-D599A738309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7" name="Straight Connector 3606">
                <a:extLst>
                  <a:ext uri="{FF2B5EF4-FFF2-40B4-BE49-F238E27FC236}">
                    <a16:creationId xmlns:a16="http://schemas.microsoft.com/office/drawing/2014/main" id="{3FBDE720-B57D-4312-A8B2-5AF21D292F7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8" name="Straight Connector 3607">
                <a:extLst>
                  <a:ext uri="{FF2B5EF4-FFF2-40B4-BE49-F238E27FC236}">
                    <a16:creationId xmlns:a16="http://schemas.microsoft.com/office/drawing/2014/main" id="{CCD77E62-9ECC-4D50-8063-C22E392E7E5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09" name="Straight Connector 3608">
                <a:extLst>
                  <a:ext uri="{FF2B5EF4-FFF2-40B4-BE49-F238E27FC236}">
                    <a16:creationId xmlns:a16="http://schemas.microsoft.com/office/drawing/2014/main" id="{30D8900B-8381-4CE4-AF6F-9AEA03B45277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10" name="Straight Connector 3609">
                <a:extLst>
                  <a:ext uri="{FF2B5EF4-FFF2-40B4-BE49-F238E27FC236}">
                    <a16:creationId xmlns:a16="http://schemas.microsoft.com/office/drawing/2014/main" id="{12C4956D-0B2D-4DAF-B315-07C62AC26CE4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599" name="Rectangle 3598">
              <a:extLst>
                <a:ext uri="{FF2B5EF4-FFF2-40B4-BE49-F238E27FC236}">
                  <a16:creationId xmlns:a16="http://schemas.microsoft.com/office/drawing/2014/main" id="{F2B7CB77-3698-49D2-AEEA-6743C7EF77D2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00" name="Rectangle 3599">
              <a:extLst>
                <a:ext uri="{FF2B5EF4-FFF2-40B4-BE49-F238E27FC236}">
                  <a16:creationId xmlns:a16="http://schemas.microsoft.com/office/drawing/2014/main" id="{7261E3CD-5A53-4CE6-8387-662B538F6974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01" name="Rectangle 3600">
              <a:extLst>
                <a:ext uri="{FF2B5EF4-FFF2-40B4-BE49-F238E27FC236}">
                  <a16:creationId xmlns:a16="http://schemas.microsoft.com/office/drawing/2014/main" id="{AC24435E-C99A-4DB8-AA35-886AEC1C8AF6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11" name="Group 3610">
            <a:extLst>
              <a:ext uri="{FF2B5EF4-FFF2-40B4-BE49-F238E27FC236}">
                <a16:creationId xmlns:a16="http://schemas.microsoft.com/office/drawing/2014/main" id="{B167D73F-1F5C-4B3C-9C1A-DB9C575FC22B}"/>
              </a:ext>
            </a:extLst>
          </p:cNvPr>
          <p:cNvGrpSpPr/>
          <p:nvPr/>
        </p:nvGrpSpPr>
        <p:grpSpPr>
          <a:xfrm>
            <a:off x="1088626" y="2097758"/>
            <a:ext cx="735495" cy="453124"/>
            <a:chOff x="1926169" y="1632181"/>
            <a:chExt cx="540854" cy="333210"/>
          </a:xfrm>
        </p:grpSpPr>
        <p:sp>
          <p:nvSpPr>
            <p:cNvPr id="3612" name="Rectangle 3611">
              <a:extLst>
                <a:ext uri="{FF2B5EF4-FFF2-40B4-BE49-F238E27FC236}">
                  <a16:creationId xmlns:a16="http://schemas.microsoft.com/office/drawing/2014/main" id="{56BE1812-D9A1-490B-A7C5-61E2C3FC1FF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3" name="Rectangle 3612">
              <a:extLst>
                <a:ext uri="{FF2B5EF4-FFF2-40B4-BE49-F238E27FC236}">
                  <a16:creationId xmlns:a16="http://schemas.microsoft.com/office/drawing/2014/main" id="{4F6FCF78-3B33-4654-86FA-11E28ECD662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14" name="Group 3613">
              <a:extLst>
                <a:ext uri="{FF2B5EF4-FFF2-40B4-BE49-F238E27FC236}">
                  <a16:creationId xmlns:a16="http://schemas.microsoft.com/office/drawing/2014/main" id="{43C2F739-A9F7-4FB0-B686-E77BFE12D7BA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18" name="Straight Connector 3617">
                <a:extLst>
                  <a:ext uri="{FF2B5EF4-FFF2-40B4-BE49-F238E27FC236}">
                    <a16:creationId xmlns:a16="http://schemas.microsoft.com/office/drawing/2014/main" id="{DA8BBE1E-2AB0-4C2B-A4ED-D83057613DC0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19" name="Straight Connector 3618">
                <a:extLst>
                  <a:ext uri="{FF2B5EF4-FFF2-40B4-BE49-F238E27FC236}">
                    <a16:creationId xmlns:a16="http://schemas.microsoft.com/office/drawing/2014/main" id="{BF0E034C-12A6-4977-96B7-D4920261CCD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0" name="Straight Connector 3619">
                <a:extLst>
                  <a:ext uri="{FF2B5EF4-FFF2-40B4-BE49-F238E27FC236}">
                    <a16:creationId xmlns:a16="http://schemas.microsoft.com/office/drawing/2014/main" id="{C7186FD2-D48C-4D3C-ADE6-EDA7B001E5C9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1" name="Straight Connector 3620">
                <a:extLst>
                  <a:ext uri="{FF2B5EF4-FFF2-40B4-BE49-F238E27FC236}">
                    <a16:creationId xmlns:a16="http://schemas.microsoft.com/office/drawing/2014/main" id="{B6EFCF2A-A8E5-411C-A2A3-5B8181875EBA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2" name="Straight Connector 3621">
                <a:extLst>
                  <a:ext uri="{FF2B5EF4-FFF2-40B4-BE49-F238E27FC236}">
                    <a16:creationId xmlns:a16="http://schemas.microsoft.com/office/drawing/2014/main" id="{7C1651E2-CC2F-45AA-9691-BA5360B91116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3" name="Straight Connector 3622">
                <a:extLst>
                  <a:ext uri="{FF2B5EF4-FFF2-40B4-BE49-F238E27FC236}">
                    <a16:creationId xmlns:a16="http://schemas.microsoft.com/office/drawing/2014/main" id="{E2ECE420-4042-4568-A894-6E4A9BECF8BD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4" name="Straight Connector 3623">
                <a:extLst>
                  <a:ext uri="{FF2B5EF4-FFF2-40B4-BE49-F238E27FC236}">
                    <a16:creationId xmlns:a16="http://schemas.microsoft.com/office/drawing/2014/main" id="{76BBE6AE-40EA-4184-9469-93BAEAE5682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5" name="Straight Connector 3624">
                <a:extLst>
                  <a:ext uri="{FF2B5EF4-FFF2-40B4-BE49-F238E27FC236}">
                    <a16:creationId xmlns:a16="http://schemas.microsoft.com/office/drawing/2014/main" id="{1C1781AD-57BA-4C05-9AB6-F206B773702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26" name="Straight Connector 3625">
                <a:extLst>
                  <a:ext uri="{FF2B5EF4-FFF2-40B4-BE49-F238E27FC236}">
                    <a16:creationId xmlns:a16="http://schemas.microsoft.com/office/drawing/2014/main" id="{348B40D4-09CB-4D2F-B1B6-8A654219141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15" name="Rectangle 3614">
              <a:extLst>
                <a:ext uri="{FF2B5EF4-FFF2-40B4-BE49-F238E27FC236}">
                  <a16:creationId xmlns:a16="http://schemas.microsoft.com/office/drawing/2014/main" id="{D7DD2B8D-4B9E-49F2-9869-E2EB8974F28E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6" name="Rectangle 3615">
              <a:extLst>
                <a:ext uri="{FF2B5EF4-FFF2-40B4-BE49-F238E27FC236}">
                  <a16:creationId xmlns:a16="http://schemas.microsoft.com/office/drawing/2014/main" id="{BDCF9EDE-DA81-47FE-9FAB-2A57A58D0C13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7" name="Rectangle 3616">
              <a:extLst>
                <a:ext uri="{FF2B5EF4-FFF2-40B4-BE49-F238E27FC236}">
                  <a16:creationId xmlns:a16="http://schemas.microsoft.com/office/drawing/2014/main" id="{619381E9-CC4F-453D-A8E3-FBCD3CD32940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27" name="Group 3626">
            <a:extLst>
              <a:ext uri="{FF2B5EF4-FFF2-40B4-BE49-F238E27FC236}">
                <a16:creationId xmlns:a16="http://schemas.microsoft.com/office/drawing/2014/main" id="{5957FDCE-41EA-46E3-8577-4EFEC62CA4C9}"/>
              </a:ext>
            </a:extLst>
          </p:cNvPr>
          <p:cNvGrpSpPr/>
          <p:nvPr/>
        </p:nvGrpSpPr>
        <p:grpSpPr>
          <a:xfrm>
            <a:off x="1825840" y="2097758"/>
            <a:ext cx="735495" cy="453124"/>
            <a:chOff x="1926169" y="1632181"/>
            <a:chExt cx="540854" cy="333210"/>
          </a:xfrm>
        </p:grpSpPr>
        <p:sp>
          <p:nvSpPr>
            <p:cNvPr id="3628" name="Rectangle 3627">
              <a:extLst>
                <a:ext uri="{FF2B5EF4-FFF2-40B4-BE49-F238E27FC236}">
                  <a16:creationId xmlns:a16="http://schemas.microsoft.com/office/drawing/2014/main" id="{161DCDD8-E11D-43CA-972F-6581AD310933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29" name="Rectangle 3628">
              <a:extLst>
                <a:ext uri="{FF2B5EF4-FFF2-40B4-BE49-F238E27FC236}">
                  <a16:creationId xmlns:a16="http://schemas.microsoft.com/office/drawing/2014/main" id="{52E7DC21-C0AE-4670-84B3-D4E568F5D6D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30" name="Group 3629">
              <a:extLst>
                <a:ext uri="{FF2B5EF4-FFF2-40B4-BE49-F238E27FC236}">
                  <a16:creationId xmlns:a16="http://schemas.microsoft.com/office/drawing/2014/main" id="{49A05484-B23D-4A79-9FBD-E899CE5B5C7E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34" name="Straight Connector 3633">
                <a:extLst>
                  <a:ext uri="{FF2B5EF4-FFF2-40B4-BE49-F238E27FC236}">
                    <a16:creationId xmlns:a16="http://schemas.microsoft.com/office/drawing/2014/main" id="{50016285-7891-40F4-A266-5BE2B3AC54F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35" name="Straight Connector 3634">
                <a:extLst>
                  <a:ext uri="{FF2B5EF4-FFF2-40B4-BE49-F238E27FC236}">
                    <a16:creationId xmlns:a16="http://schemas.microsoft.com/office/drawing/2014/main" id="{222B225D-D0E7-46DB-9FFB-D9145252FF2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36" name="Straight Connector 3635">
                <a:extLst>
                  <a:ext uri="{FF2B5EF4-FFF2-40B4-BE49-F238E27FC236}">
                    <a16:creationId xmlns:a16="http://schemas.microsoft.com/office/drawing/2014/main" id="{D08AD3A0-6482-47D8-82D1-A195086280A0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37" name="Straight Connector 3636">
                <a:extLst>
                  <a:ext uri="{FF2B5EF4-FFF2-40B4-BE49-F238E27FC236}">
                    <a16:creationId xmlns:a16="http://schemas.microsoft.com/office/drawing/2014/main" id="{0F13827A-2ADC-4EA4-AD1A-02B8024AF9F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38" name="Straight Connector 3637">
                <a:extLst>
                  <a:ext uri="{FF2B5EF4-FFF2-40B4-BE49-F238E27FC236}">
                    <a16:creationId xmlns:a16="http://schemas.microsoft.com/office/drawing/2014/main" id="{89D70ADF-008E-4005-94E9-BA29A923329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39" name="Straight Connector 3638">
                <a:extLst>
                  <a:ext uri="{FF2B5EF4-FFF2-40B4-BE49-F238E27FC236}">
                    <a16:creationId xmlns:a16="http://schemas.microsoft.com/office/drawing/2014/main" id="{0C31A9F6-D769-45B1-92B3-A275B6DE8E68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40" name="Straight Connector 3639">
                <a:extLst>
                  <a:ext uri="{FF2B5EF4-FFF2-40B4-BE49-F238E27FC236}">
                    <a16:creationId xmlns:a16="http://schemas.microsoft.com/office/drawing/2014/main" id="{83D9AFD7-1AE0-49F6-B802-E70D3B54792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41" name="Straight Connector 3640">
                <a:extLst>
                  <a:ext uri="{FF2B5EF4-FFF2-40B4-BE49-F238E27FC236}">
                    <a16:creationId xmlns:a16="http://schemas.microsoft.com/office/drawing/2014/main" id="{B8841788-D806-49A3-9C17-F760583313E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42" name="Straight Connector 3641">
                <a:extLst>
                  <a:ext uri="{FF2B5EF4-FFF2-40B4-BE49-F238E27FC236}">
                    <a16:creationId xmlns:a16="http://schemas.microsoft.com/office/drawing/2014/main" id="{5496170F-2501-4B9B-8C86-2489C1B5E1B8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31" name="Rectangle 3630">
              <a:extLst>
                <a:ext uri="{FF2B5EF4-FFF2-40B4-BE49-F238E27FC236}">
                  <a16:creationId xmlns:a16="http://schemas.microsoft.com/office/drawing/2014/main" id="{C2DBD7DD-842C-40FE-9947-9ADF91274C2B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32" name="Rectangle 3631">
              <a:extLst>
                <a:ext uri="{FF2B5EF4-FFF2-40B4-BE49-F238E27FC236}">
                  <a16:creationId xmlns:a16="http://schemas.microsoft.com/office/drawing/2014/main" id="{229735F8-D37D-4D2D-A8B0-D2AD3BD7C692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33" name="Rectangle 3632">
              <a:extLst>
                <a:ext uri="{FF2B5EF4-FFF2-40B4-BE49-F238E27FC236}">
                  <a16:creationId xmlns:a16="http://schemas.microsoft.com/office/drawing/2014/main" id="{FFC7BBAA-5A66-4FD6-BA54-8A085DCCE154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43" name="Group 3642">
            <a:extLst>
              <a:ext uri="{FF2B5EF4-FFF2-40B4-BE49-F238E27FC236}">
                <a16:creationId xmlns:a16="http://schemas.microsoft.com/office/drawing/2014/main" id="{33F76DB9-98B1-4FFF-82BF-0FDC887D4897}"/>
              </a:ext>
            </a:extLst>
          </p:cNvPr>
          <p:cNvGrpSpPr/>
          <p:nvPr/>
        </p:nvGrpSpPr>
        <p:grpSpPr>
          <a:xfrm>
            <a:off x="1088626" y="1680254"/>
            <a:ext cx="735495" cy="453124"/>
            <a:chOff x="1926169" y="1632181"/>
            <a:chExt cx="540854" cy="333210"/>
          </a:xfrm>
        </p:grpSpPr>
        <p:sp>
          <p:nvSpPr>
            <p:cNvPr id="3644" name="Rectangle 3643">
              <a:extLst>
                <a:ext uri="{FF2B5EF4-FFF2-40B4-BE49-F238E27FC236}">
                  <a16:creationId xmlns:a16="http://schemas.microsoft.com/office/drawing/2014/main" id="{8CF3A9CE-D266-4FC5-B181-680ED063C58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5" name="Rectangle 3644">
              <a:extLst>
                <a:ext uri="{FF2B5EF4-FFF2-40B4-BE49-F238E27FC236}">
                  <a16:creationId xmlns:a16="http://schemas.microsoft.com/office/drawing/2014/main" id="{F44A1D02-ADF0-4B40-AB6D-69F3A3F156D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46" name="Group 3645">
              <a:extLst>
                <a:ext uri="{FF2B5EF4-FFF2-40B4-BE49-F238E27FC236}">
                  <a16:creationId xmlns:a16="http://schemas.microsoft.com/office/drawing/2014/main" id="{D8FBBF9E-8DDF-4739-8BD0-191092D50B4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50" name="Straight Connector 3649">
                <a:extLst>
                  <a:ext uri="{FF2B5EF4-FFF2-40B4-BE49-F238E27FC236}">
                    <a16:creationId xmlns:a16="http://schemas.microsoft.com/office/drawing/2014/main" id="{B5D0CBB3-EA79-473D-9B7A-4219F6AA0BB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1" name="Straight Connector 3650">
                <a:extLst>
                  <a:ext uri="{FF2B5EF4-FFF2-40B4-BE49-F238E27FC236}">
                    <a16:creationId xmlns:a16="http://schemas.microsoft.com/office/drawing/2014/main" id="{BA6E7104-9A49-4FC0-94A9-3293FFDE25B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2" name="Straight Connector 3651">
                <a:extLst>
                  <a:ext uri="{FF2B5EF4-FFF2-40B4-BE49-F238E27FC236}">
                    <a16:creationId xmlns:a16="http://schemas.microsoft.com/office/drawing/2014/main" id="{BE5AFA84-561B-4497-A00A-30E67EBF3CF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3" name="Straight Connector 3652">
                <a:extLst>
                  <a:ext uri="{FF2B5EF4-FFF2-40B4-BE49-F238E27FC236}">
                    <a16:creationId xmlns:a16="http://schemas.microsoft.com/office/drawing/2014/main" id="{165359D3-C8AE-4D99-8F2E-4C48AF9D099D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4" name="Straight Connector 3653">
                <a:extLst>
                  <a:ext uri="{FF2B5EF4-FFF2-40B4-BE49-F238E27FC236}">
                    <a16:creationId xmlns:a16="http://schemas.microsoft.com/office/drawing/2014/main" id="{244C9B59-0A9D-482E-B6B7-218E029ECC4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5" name="Straight Connector 3654">
                <a:extLst>
                  <a:ext uri="{FF2B5EF4-FFF2-40B4-BE49-F238E27FC236}">
                    <a16:creationId xmlns:a16="http://schemas.microsoft.com/office/drawing/2014/main" id="{165364C1-429A-4EEB-82A2-FDA616AB1D80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6" name="Straight Connector 3655">
                <a:extLst>
                  <a:ext uri="{FF2B5EF4-FFF2-40B4-BE49-F238E27FC236}">
                    <a16:creationId xmlns:a16="http://schemas.microsoft.com/office/drawing/2014/main" id="{E5D4B5A9-A236-4F0D-B1C4-5477C3912E02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7" name="Straight Connector 3656">
                <a:extLst>
                  <a:ext uri="{FF2B5EF4-FFF2-40B4-BE49-F238E27FC236}">
                    <a16:creationId xmlns:a16="http://schemas.microsoft.com/office/drawing/2014/main" id="{448218C0-9DC4-4376-9334-18E747EA85F2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58" name="Straight Connector 3657">
                <a:extLst>
                  <a:ext uri="{FF2B5EF4-FFF2-40B4-BE49-F238E27FC236}">
                    <a16:creationId xmlns:a16="http://schemas.microsoft.com/office/drawing/2014/main" id="{C66FDBD2-C237-4BAC-9ACD-CF7673F3E34E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47" name="Rectangle 3646">
              <a:extLst>
                <a:ext uri="{FF2B5EF4-FFF2-40B4-BE49-F238E27FC236}">
                  <a16:creationId xmlns:a16="http://schemas.microsoft.com/office/drawing/2014/main" id="{8007450B-F1BE-44CC-AF46-93224A54B643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8" name="Rectangle 3647">
              <a:extLst>
                <a:ext uri="{FF2B5EF4-FFF2-40B4-BE49-F238E27FC236}">
                  <a16:creationId xmlns:a16="http://schemas.microsoft.com/office/drawing/2014/main" id="{9D6E2D3F-8461-4A46-870D-868117669A8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9" name="Rectangle 3648">
              <a:extLst>
                <a:ext uri="{FF2B5EF4-FFF2-40B4-BE49-F238E27FC236}">
                  <a16:creationId xmlns:a16="http://schemas.microsoft.com/office/drawing/2014/main" id="{C5B83F96-BADD-429B-A740-840ED64EB953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59" name="Group 3658">
            <a:extLst>
              <a:ext uri="{FF2B5EF4-FFF2-40B4-BE49-F238E27FC236}">
                <a16:creationId xmlns:a16="http://schemas.microsoft.com/office/drawing/2014/main" id="{79B0E4F3-4116-4DDA-89FC-77E6DB2034B3}"/>
              </a:ext>
            </a:extLst>
          </p:cNvPr>
          <p:cNvGrpSpPr/>
          <p:nvPr/>
        </p:nvGrpSpPr>
        <p:grpSpPr>
          <a:xfrm>
            <a:off x="1825840" y="1680254"/>
            <a:ext cx="735495" cy="453124"/>
            <a:chOff x="1926169" y="1632181"/>
            <a:chExt cx="540854" cy="333210"/>
          </a:xfrm>
        </p:grpSpPr>
        <p:sp>
          <p:nvSpPr>
            <p:cNvPr id="3660" name="Rectangle 3659">
              <a:extLst>
                <a:ext uri="{FF2B5EF4-FFF2-40B4-BE49-F238E27FC236}">
                  <a16:creationId xmlns:a16="http://schemas.microsoft.com/office/drawing/2014/main" id="{5334204F-F955-4255-8469-40789CE2808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1" name="Rectangle 3660">
              <a:extLst>
                <a:ext uri="{FF2B5EF4-FFF2-40B4-BE49-F238E27FC236}">
                  <a16:creationId xmlns:a16="http://schemas.microsoft.com/office/drawing/2014/main" id="{31AFA79C-611D-4DBE-B88A-24D711C85C4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62" name="Group 3661">
              <a:extLst>
                <a:ext uri="{FF2B5EF4-FFF2-40B4-BE49-F238E27FC236}">
                  <a16:creationId xmlns:a16="http://schemas.microsoft.com/office/drawing/2014/main" id="{A27A4A71-77B5-4104-8596-AC72CA4D7848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66" name="Straight Connector 3665">
                <a:extLst>
                  <a:ext uri="{FF2B5EF4-FFF2-40B4-BE49-F238E27FC236}">
                    <a16:creationId xmlns:a16="http://schemas.microsoft.com/office/drawing/2014/main" id="{EC33E88C-5540-4889-A54D-1A767574313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67" name="Straight Connector 3666">
                <a:extLst>
                  <a:ext uri="{FF2B5EF4-FFF2-40B4-BE49-F238E27FC236}">
                    <a16:creationId xmlns:a16="http://schemas.microsoft.com/office/drawing/2014/main" id="{7B687497-6451-4B19-B2A2-4EE784E31C7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68" name="Straight Connector 3667">
                <a:extLst>
                  <a:ext uri="{FF2B5EF4-FFF2-40B4-BE49-F238E27FC236}">
                    <a16:creationId xmlns:a16="http://schemas.microsoft.com/office/drawing/2014/main" id="{BA933642-A7E8-42B6-8622-F7024F04C715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69" name="Straight Connector 3668">
                <a:extLst>
                  <a:ext uri="{FF2B5EF4-FFF2-40B4-BE49-F238E27FC236}">
                    <a16:creationId xmlns:a16="http://schemas.microsoft.com/office/drawing/2014/main" id="{6001E3FC-9A07-4FD5-BA82-D83132A09FE7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70" name="Straight Connector 3669">
                <a:extLst>
                  <a:ext uri="{FF2B5EF4-FFF2-40B4-BE49-F238E27FC236}">
                    <a16:creationId xmlns:a16="http://schemas.microsoft.com/office/drawing/2014/main" id="{B26A88A0-8008-4D80-B0AA-D272EB0A171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71" name="Straight Connector 3670">
                <a:extLst>
                  <a:ext uri="{FF2B5EF4-FFF2-40B4-BE49-F238E27FC236}">
                    <a16:creationId xmlns:a16="http://schemas.microsoft.com/office/drawing/2014/main" id="{F73E8175-BF11-4AAA-BC74-03197007566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72" name="Straight Connector 3671">
                <a:extLst>
                  <a:ext uri="{FF2B5EF4-FFF2-40B4-BE49-F238E27FC236}">
                    <a16:creationId xmlns:a16="http://schemas.microsoft.com/office/drawing/2014/main" id="{B1B06B1F-7349-4E1D-B050-ADB4A738473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73" name="Straight Connector 3672">
                <a:extLst>
                  <a:ext uri="{FF2B5EF4-FFF2-40B4-BE49-F238E27FC236}">
                    <a16:creationId xmlns:a16="http://schemas.microsoft.com/office/drawing/2014/main" id="{6AC740E0-36BD-4E6D-9804-B675F736A91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74" name="Straight Connector 3673">
                <a:extLst>
                  <a:ext uri="{FF2B5EF4-FFF2-40B4-BE49-F238E27FC236}">
                    <a16:creationId xmlns:a16="http://schemas.microsoft.com/office/drawing/2014/main" id="{2FBC446C-4955-4291-81DD-54386E5F4FEF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63" name="Rectangle 3662">
              <a:extLst>
                <a:ext uri="{FF2B5EF4-FFF2-40B4-BE49-F238E27FC236}">
                  <a16:creationId xmlns:a16="http://schemas.microsoft.com/office/drawing/2014/main" id="{13CC1691-E560-40FC-B217-C5C968A45ED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4" name="Rectangle 3663">
              <a:extLst>
                <a:ext uri="{FF2B5EF4-FFF2-40B4-BE49-F238E27FC236}">
                  <a16:creationId xmlns:a16="http://schemas.microsoft.com/office/drawing/2014/main" id="{35173E81-DA75-485B-BFA5-9DD5A88C3954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5" name="Rectangle 3664">
              <a:extLst>
                <a:ext uri="{FF2B5EF4-FFF2-40B4-BE49-F238E27FC236}">
                  <a16:creationId xmlns:a16="http://schemas.microsoft.com/office/drawing/2014/main" id="{C6DAE734-6B16-4799-96A6-3AF84789B757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75" name="Group 3674">
            <a:extLst>
              <a:ext uri="{FF2B5EF4-FFF2-40B4-BE49-F238E27FC236}">
                <a16:creationId xmlns:a16="http://schemas.microsoft.com/office/drawing/2014/main" id="{41FDC095-C991-475F-BCFD-B685F383EDC2}"/>
              </a:ext>
            </a:extLst>
          </p:cNvPr>
          <p:cNvGrpSpPr/>
          <p:nvPr/>
        </p:nvGrpSpPr>
        <p:grpSpPr>
          <a:xfrm>
            <a:off x="3313829" y="2932766"/>
            <a:ext cx="735495" cy="453124"/>
            <a:chOff x="1926169" y="1632181"/>
            <a:chExt cx="540854" cy="333210"/>
          </a:xfrm>
        </p:grpSpPr>
        <p:sp>
          <p:nvSpPr>
            <p:cNvPr id="3676" name="Rectangle 3675">
              <a:extLst>
                <a:ext uri="{FF2B5EF4-FFF2-40B4-BE49-F238E27FC236}">
                  <a16:creationId xmlns:a16="http://schemas.microsoft.com/office/drawing/2014/main" id="{D3EC35FB-CA79-439C-A4D3-1E35B8F99B3E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77" name="Rectangle 3676">
              <a:extLst>
                <a:ext uri="{FF2B5EF4-FFF2-40B4-BE49-F238E27FC236}">
                  <a16:creationId xmlns:a16="http://schemas.microsoft.com/office/drawing/2014/main" id="{9BA6B17B-8E43-40D0-BA6D-6775736AC20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78" name="Group 3677">
              <a:extLst>
                <a:ext uri="{FF2B5EF4-FFF2-40B4-BE49-F238E27FC236}">
                  <a16:creationId xmlns:a16="http://schemas.microsoft.com/office/drawing/2014/main" id="{94D9A93A-4836-4FD0-B532-CD895E34282E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82" name="Straight Connector 3681">
                <a:extLst>
                  <a:ext uri="{FF2B5EF4-FFF2-40B4-BE49-F238E27FC236}">
                    <a16:creationId xmlns:a16="http://schemas.microsoft.com/office/drawing/2014/main" id="{8D239FF1-34A3-46B3-8808-3768762D6E75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3" name="Straight Connector 3682">
                <a:extLst>
                  <a:ext uri="{FF2B5EF4-FFF2-40B4-BE49-F238E27FC236}">
                    <a16:creationId xmlns:a16="http://schemas.microsoft.com/office/drawing/2014/main" id="{B0C0D7BE-680B-4CB9-A22A-31422610CAEC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4" name="Straight Connector 3683">
                <a:extLst>
                  <a:ext uri="{FF2B5EF4-FFF2-40B4-BE49-F238E27FC236}">
                    <a16:creationId xmlns:a16="http://schemas.microsoft.com/office/drawing/2014/main" id="{3A2C17E6-548B-4A95-95E3-B37C1A3428F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5" name="Straight Connector 3684">
                <a:extLst>
                  <a:ext uri="{FF2B5EF4-FFF2-40B4-BE49-F238E27FC236}">
                    <a16:creationId xmlns:a16="http://schemas.microsoft.com/office/drawing/2014/main" id="{DD7185AD-A968-46C9-A9A2-1C95AB63374F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6" name="Straight Connector 3685">
                <a:extLst>
                  <a:ext uri="{FF2B5EF4-FFF2-40B4-BE49-F238E27FC236}">
                    <a16:creationId xmlns:a16="http://schemas.microsoft.com/office/drawing/2014/main" id="{742D8216-9EF9-4150-A732-D6E11DD0CC2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7" name="Straight Connector 3686">
                <a:extLst>
                  <a:ext uri="{FF2B5EF4-FFF2-40B4-BE49-F238E27FC236}">
                    <a16:creationId xmlns:a16="http://schemas.microsoft.com/office/drawing/2014/main" id="{5DB7E1DF-AF39-408D-9057-39C4B2A67FE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8" name="Straight Connector 3687">
                <a:extLst>
                  <a:ext uri="{FF2B5EF4-FFF2-40B4-BE49-F238E27FC236}">
                    <a16:creationId xmlns:a16="http://schemas.microsoft.com/office/drawing/2014/main" id="{E4EAEEAB-7948-4F1F-950D-884D2F39939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89" name="Straight Connector 3688">
                <a:extLst>
                  <a:ext uri="{FF2B5EF4-FFF2-40B4-BE49-F238E27FC236}">
                    <a16:creationId xmlns:a16="http://schemas.microsoft.com/office/drawing/2014/main" id="{EA784974-BF8E-4682-9A34-E371FAAF517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90" name="Straight Connector 3689">
                <a:extLst>
                  <a:ext uri="{FF2B5EF4-FFF2-40B4-BE49-F238E27FC236}">
                    <a16:creationId xmlns:a16="http://schemas.microsoft.com/office/drawing/2014/main" id="{8C175CA0-1143-479A-B1BD-459A9956C94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79" name="Rectangle 3678">
              <a:extLst>
                <a:ext uri="{FF2B5EF4-FFF2-40B4-BE49-F238E27FC236}">
                  <a16:creationId xmlns:a16="http://schemas.microsoft.com/office/drawing/2014/main" id="{611051C6-5D89-4302-8395-41944AA2C486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80" name="Rectangle 3679">
              <a:extLst>
                <a:ext uri="{FF2B5EF4-FFF2-40B4-BE49-F238E27FC236}">
                  <a16:creationId xmlns:a16="http://schemas.microsoft.com/office/drawing/2014/main" id="{E0F3D7A2-B028-4979-B33D-1993A219CB32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81" name="Rectangle 3680">
              <a:extLst>
                <a:ext uri="{FF2B5EF4-FFF2-40B4-BE49-F238E27FC236}">
                  <a16:creationId xmlns:a16="http://schemas.microsoft.com/office/drawing/2014/main" id="{4E417E78-BB43-403F-A160-C1F940C6112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691" name="Group 3690">
            <a:extLst>
              <a:ext uri="{FF2B5EF4-FFF2-40B4-BE49-F238E27FC236}">
                <a16:creationId xmlns:a16="http://schemas.microsoft.com/office/drawing/2014/main" id="{D9184BD0-EF82-484B-BA55-E72D205C5ECF}"/>
              </a:ext>
            </a:extLst>
          </p:cNvPr>
          <p:cNvGrpSpPr/>
          <p:nvPr/>
        </p:nvGrpSpPr>
        <p:grpSpPr>
          <a:xfrm>
            <a:off x="4051043" y="2932766"/>
            <a:ext cx="735495" cy="453124"/>
            <a:chOff x="1926169" y="1632181"/>
            <a:chExt cx="540854" cy="333210"/>
          </a:xfrm>
        </p:grpSpPr>
        <p:sp>
          <p:nvSpPr>
            <p:cNvPr id="3692" name="Rectangle 3691">
              <a:extLst>
                <a:ext uri="{FF2B5EF4-FFF2-40B4-BE49-F238E27FC236}">
                  <a16:creationId xmlns:a16="http://schemas.microsoft.com/office/drawing/2014/main" id="{FB7C9D02-8327-43ED-AA70-161FC087988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3" name="Rectangle 3692">
              <a:extLst>
                <a:ext uri="{FF2B5EF4-FFF2-40B4-BE49-F238E27FC236}">
                  <a16:creationId xmlns:a16="http://schemas.microsoft.com/office/drawing/2014/main" id="{62B9845C-7799-47BD-97C3-6158724E2BBB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94" name="Group 3693">
              <a:extLst>
                <a:ext uri="{FF2B5EF4-FFF2-40B4-BE49-F238E27FC236}">
                  <a16:creationId xmlns:a16="http://schemas.microsoft.com/office/drawing/2014/main" id="{4C91E7A3-AB36-469B-BA5F-254B62004CE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698" name="Straight Connector 3697">
                <a:extLst>
                  <a:ext uri="{FF2B5EF4-FFF2-40B4-BE49-F238E27FC236}">
                    <a16:creationId xmlns:a16="http://schemas.microsoft.com/office/drawing/2014/main" id="{2FEA2265-3429-4F4E-8850-3B0C4C3D9CF9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699" name="Straight Connector 3698">
                <a:extLst>
                  <a:ext uri="{FF2B5EF4-FFF2-40B4-BE49-F238E27FC236}">
                    <a16:creationId xmlns:a16="http://schemas.microsoft.com/office/drawing/2014/main" id="{EB5C5AAF-7F17-47AE-A678-BE7EB6327A5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0" name="Straight Connector 3699">
                <a:extLst>
                  <a:ext uri="{FF2B5EF4-FFF2-40B4-BE49-F238E27FC236}">
                    <a16:creationId xmlns:a16="http://schemas.microsoft.com/office/drawing/2014/main" id="{3F800F66-711A-43B1-A88F-5E9818A4B43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1" name="Straight Connector 3700">
                <a:extLst>
                  <a:ext uri="{FF2B5EF4-FFF2-40B4-BE49-F238E27FC236}">
                    <a16:creationId xmlns:a16="http://schemas.microsoft.com/office/drawing/2014/main" id="{C55CFDCB-54B0-4D5B-8B93-444AC5795A2F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2" name="Straight Connector 3701">
                <a:extLst>
                  <a:ext uri="{FF2B5EF4-FFF2-40B4-BE49-F238E27FC236}">
                    <a16:creationId xmlns:a16="http://schemas.microsoft.com/office/drawing/2014/main" id="{4561B429-39BA-4E71-8D51-D2F3E4FFE0D8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3" name="Straight Connector 3702">
                <a:extLst>
                  <a:ext uri="{FF2B5EF4-FFF2-40B4-BE49-F238E27FC236}">
                    <a16:creationId xmlns:a16="http://schemas.microsoft.com/office/drawing/2014/main" id="{3D9E551D-0114-403F-B03E-AAEC98D673AC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4" name="Straight Connector 3703">
                <a:extLst>
                  <a:ext uri="{FF2B5EF4-FFF2-40B4-BE49-F238E27FC236}">
                    <a16:creationId xmlns:a16="http://schemas.microsoft.com/office/drawing/2014/main" id="{455E8658-2A2E-449C-8C61-43DA0F856D6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5" name="Straight Connector 3704">
                <a:extLst>
                  <a:ext uri="{FF2B5EF4-FFF2-40B4-BE49-F238E27FC236}">
                    <a16:creationId xmlns:a16="http://schemas.microsoft.com/office/drawing/2014/main" id="{8707A7C9-281E-4E3F-AEF5-D3B3E89D896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06" name="Straight Connector 3705">
                <a:extLst>
                  <a:ext uri="{FF2B5EF4-FFF2-40B4-BE49-F238E27FC236}">
                    <a16:creationId xmlns:a16="http://schemas.microsoft.com/office/drawing/2014/main" id="{5D126B05-C4A7-4EF6-BE94-236886B13B3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695" name="Rectangle 3694">
              <a:extLst>
                <a:ext uri="{FF2B5EF4-FFF2-40B4-BE49-F238E27FC236}">
                  <a16:creationId xmlns:a16="http://schemas.microsoft.com/office/drawing/2014/main" id="{FEE1A9BD-2DF4-419F-9CDF-FA1549E4876F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6" name="Rectangle 3695">
              <a:extLst>
                <a:ext uri="{FF2B5EF4-FFF2-40B4-BE49-F238E27FC236}">
                  <a16:creationId xmlns:a16="http://schemas.microsoft.com/office/drawing/2014/main" id="{87655EB5-67BE-4D60-A9EF-1108A7754D4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7" name="Rectangle 3696">
              <a:extLst>
                <a:ext uri="{FF2B5EF4-FFF2-40B4-BE49-F238E27FC236}">
                  <a16:creationId xmlns:a16="http://schemas.microsoft.com/office/drawing/2014/main" id="{23FEEC6C-FE35-440F-88FF-A55BE3B24C3C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07" name="Group 3706">
            <a:extLst>
              <a:ext uri="{FF2B5EF4-FFF2-40B4-BE49-F238E27FC236}">
                <a16:creationId xmlns:a16="http://schemas.microsoft.com/office/drawing/2014/main" id="{9534A4FA-851F-4876-BB56-7850445D08E1}"/>
              </a:ext>
            </a:extLst>
          </p:cNvPr>
          <p:cNvGrpSpPr/>
          <p:nvPr/>
        </p:nvGrpSpPr>
        <p:grpSpPr>
          <a:xfrm>
            <a:off x="3313829" y="2515262"/>
            <a:ext cx="735495" cy="453124"/>
            <a:chOff x="1926169" y="1632181"/>
            <a:chExt cx="540854" cy="333210"/>
          </a:xfrm>
        </p:grpSpPr>
        <p:sp>
          <p:nvSpPr>
            <p:cNvPr id="3708" name="Rectangle 3707">
              <a:extLst>
                <a:ext uri="{FF2B5EF4-FFF2-40B4-BE49-F238E27FC236}">
                  <a16:creationId xmlns:a16="http://schemas.microsoft.com/office/drawing/2014/main" id="{FBDBA984-6220-4C4C-88AC-08979537EA9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09" name="Rectangle 3708">
              <a:extLst>
                <a:ext uri="{FF2B5EF4-FFF2-40B4-BE49-F238E27FC236}">
                  <a16:creationId xmlns:a16="http://schemas.microsoft.com/office/drawing/2014/main" id="{289218C1-810D-4317-829F-CB0732DF981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10" name="Group 3709">
              <a:extLst>
                <a:ext uri="{FF2B5EF4-FFF2-40B4-BE49-F238E27FC236}">
                  <a16:creationId xmlns:a16="http://schemas.microsoft.com/office/drawing/2014/main" id="{EFE9F768-181D-4CE5-AB0C-6BB09615852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14" name="Straight Connector 3713">
                <a:extLst>
                  <a:ext uri="{FF2B5EF4-FFF2-40B4-BE49-F238E27FC236}">
                    <a16:creationId xmlns:a16="http://schemas.microsoft.com/office/drawing/2014/main" id="{B6D1BEFB-4DEE-4AB6-8A17-823195A18699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15" name="Straight Connector 3714">
                <a:extLst>
                  <a:ext uri="{FF2B5EF4-FFF2-40B4-BE49-F238E27FC236}">
                    <a16:creationId xmlns:a16="http://schemas.microsoft.com/office/drawing/2014/main" id="{966A506E-6E60-4655-9775-B42BD948CCD4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16" name="Straight Connector 3715">
                <a:extLst>
                  <a:ext uri="{FF2B5EF4-FFF2-40B4-BE49-F238E27FC236}">
                    <a16:creationId xmlns:a16="http://schemas.microsoft.com/office/drawing/2014/main" id="{EEC0B6FB-FDD4-4A40-9F47-C31A589764A0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17" name="Straight Connector 3716">
                <a:extLst>
                  <a:ext uri="{FF2B5EF4-FFF2-40B4-BE49-F238E27FC236}">
                    <a16:creationId xmlns:a16="http://schemas.microsoft.com/office/drawing/2014/main" id="{7161649B-CE72-47D9-9D71-45957C7C1AB1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18" name="Straight Connector 3717">
                <a:extLst>
                  <a:ext uri="{FF2B5EF4-FFF2-40B4-BE49-F238E27FC236}">
                    <a16:creationId xmlns:a16="http://schemas.microsoft.com/office/drawing/2014/main" id="{EDDC603A-90C7-4C07-BE55-F44196899647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19" name="Straight Connector 3718">
                <a:extLst>
                  <a:ext uri="{FF2B5EF4-FFF2-40B4-BE49-F238E27FC236}">
                    <a16:creationId xmlns:a16="http://schemas.microsoft.com/office/drawing/2014/main" id="{5D284A77-C75E-42B7-AA90-23CC0373080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20" name="Straight Connector 3719">
                <a:extLst>
                  <a:ext uri="{FF2B5EF4-FFF2-40B4-BE49-F238E27FC236}">
                    <a16:creationId xmlns:a16="http://schemas.microsoft.com/office/drawing/2014/main" id="{1C9C40FB-28E8-4AF1-82D8-DCCD1A811CC4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21" name="Straight Connector 3720">
                <a:extLst>
                  <a:ext uri="{FF2B5EF4-FFF2-40B4-BE49-F238E27FC236}">
                    <a16:creationId xmlns:a16="http://schemas.microsoft.com/office/drawing/2014/main" id="{640B8A67-3F49-49FA-8800-338C44036CB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22" name="Straight Connector 3721">
                <a:extLst>
                  <a:ext uri="{FF2B5EF4-FFF2-40B4-BE49-F238E27FC236}">
                    <a16:creationId xmlns:a16="http://schemas.microsoft.com/office/drawing/2014/main" id="{1DD1B7B0-69EA-4B8A-8D81-096C908CEC63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11" name="Rectangle 3710">
              <a:extLst>
                <a:ext uri="{FF2B5EF4-FFF2-40B4-BE49-F238E27FC236}">
                  <a16:creationId xmlns:a16="http://schemas.microsoft.com/office/drawing/2014/main" id="{06F86C13-7063-411B-8BC5-156441ACB31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12" name="Rectangle 3711">
              <a:extLst>
                <a:ext uri="{FF2B5EF4-FFF2-40B4-BE49-F238E27FC236}">
                  <a16:creationId xmlns:a16="http://schemas.microsoft.com/office/drawing/2014/main" id="{FB45AD92-B891-4092-95C9-AFCEC4108E4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13" name="Rectangle 3712">
              <a:extLst>
                <a:ext uri="{FF2B5EF4-FFF2-40B4-BE49-F238E27FC236}">
                  <a16:creationId xmlns:a16="http://schemas.microsoft.com/office/drawing/2014/main" id="{6EF4AC27-F0D9-45C3-B061-21ADC40B897A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23" name="Group 3722">
            <a:extLst>
              <a:ext uri="{FF2B5EF4-FFF2-40B4-BE49-F238E27FC236}">
                <a16:creationId xmlns:a16="http://schemas.microsoft.com/office/drawing/2014/main" id="{C6E4671F-EA60-48AF-ACB7-DADF1FD93E0B}"/>
              </a:ext>
            </a:extLst>
          </p:cNvPr>
          <p:cNvGrpSpPr/>
          <p:nvPr/>
        </p:nvGrpSpPr>
        <p:grpSpPr>
          <a:xfrm>
            <a:off x="4051043" y="2515262"/>
            <a:ext cx="735495" cy="453124"/>
            <a:chOff x="1926169" y="1632181"/>
            <a:chExt cx="540854" cy="333210"/>
          </a:xfrm>
        </p:grpSpPr>
        <p:sp>
          <p:nvSpPr>
            <p:cNvPr id="3724" name="Rectangle 3723">
              <a:extLst>
                <a:ext uri="{FF2B5EF4-FFF2-40B4-BE49-F238E27FC236}">
                  <a16:creationId xmlns:a16="http://schemas.microsoft.com/office/drawing/2014/main" id="{051581E4-1E4F-4466-814D-38E91FCF1D70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5" name="Rectangle 3724">
              <a:extLst>
                <a:ext uri="{FF2B5EF4-FFF2-40B4-BE49-F238E27FC236}">
                  <a16:creationId xmlns:a16="http://schemas.microsoft.com/office/drawing/2014/main" id="{A768EB93-7668-4A35-89BA-67DED0B0CCC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26" name="Group 3725">
              <a:extLst>
                <a:ext uri="{FF2B5EF4-FFF2-40B4-BE49-F238E27FC236}">
                  <a16:creationId xmlns:a16="http://schemas.microsoft.com/office/drawing/2014/main" id="{F739BE90-F63F-4E84-9960-A9B3331D6CD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30" name="Straight Connector 3729">
                <a:extLst>
                  <a:ext uri="{FF2B5EF4-FFF2-40B4-BE49-F238E27FC236}">
                    <a16:creationId xmlns:a16="http://schemas.microsoft.com/office/drawing/2014/main" id="{874C75D9-5CB1-4086-81E4-6BD3313AFADE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1" name="Straight Connector 3730">
                <a:extLst>
                  <a:ext uri="{FF2B5EF4-FFF2-40B4-BE49-F238E27FC236}">
                    <a16:creationId xmlns:a16="http://schemas.microsoft.com/office/drawing/2014/main" id="{9C132546-DC18-456E-8B87-F24517AC756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2" name="Straight Connector 3731">
                <a:extLst>
                  <a:ext uri="{FF2B5EF4-FFF2-40B4-BE49-F238E27FC236}">
                    <a16:creationId xmlns:a16="http://schemas.microsoft.com/office/drawing/2014/main" id="{40289B5E-2F77-4E3F-806B-5175AD1C758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3" name="Straight Connector 3732">
                <a:extLst>
                  <a:ext uri="{FF2B5EF4-FFF2-40B4-BE49-F238E27FC236}">
                    <a16:creationId xmlns:a16="http://schemas.microsoft.com/office/drawing/2014/main" id="{A1927210-7DED-443F-9E4D-65977D8A8E2F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4" name="Straight Connector 3733">
                <a:extLst>
                  <a:ext uri="{FF2B5EF4-FFF2-40B4-BE49-F238E27FC236}">
                    <a16:creationId xmlns:a16="http://schemas.microsoft.com/office/drawing/2014/main" id="{32676B43-B59F-457E-AD45-B70DC43BDFED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5" name="Straight Connector 3734">
                <a:extLst>
                  <a:ext uri="{FF2B5EF4-FFF2-40B4-BE49-F238E27FC236}">
                    <a16:creationId xmlns:a16="http://schemas.microsoft.com/office/drawing/2014/main" id="{8836CC9F-93FD-420C-A786-4C69D75D766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6" name="Straight Connector 3735">
                <a:extLst>
                  <a:ext uri="{FF2B5EF4-FFF2-40B4-BE49-F238E27FC236}">
                    <a16:creationId xmlns:a16="http://schemas.microsoft.com/office/drawing/2014/main" id="{FF71697C-F211-4442-AF7A-9D14C91C972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7" name="Straight Connector 3736">
                <a:extLst>
                  <a:ext uri="{FF2B5EF4-FFF2-40B4-BE49-F238E27FC236}">
                    <a16:creationId xmlns:a16="http://schemas.microsoft.com/office/drawing/2014/main" id="{B3036921-8539-49E5-9A42-91ECE94167F7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38" name="Straight Connector 3737">
                <a:extLst>
                  <a:ext uri="{FF2B5EF4-FFF2-40B4-BE49-F238E27FC236}">
                    <a16:creationId xmlns:a16="http://schemas.microsoft.com/office/drawing/2014/main" id="{1E6FDF2F-1B61-406B-8715-4BCEAC010427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27" name="Rectangle 3726">
              <a:extLst>
                <a:ext uri="{FF2B5EF4-FFF2-40B4-BE49-F238E27FC236}">
                  <a16:creationId xmlns:a16="http://schemas.microsoft.com/office/drawing/2014/main" id="{225972C4-2880-4F13-BAEB-F606E525D0B8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8" name="Rectangle 3727">
              <a:extLst>
                <a:ext uri="{FF2B5EF4-FFF2-40B4-BE49-F238E27FC236}">
                  <a16:creationId xmlns:a16="http://schemas.microsoft.com/office/drawing/2014/main" id="{DEC31BAD-779D-4BEA-AE2A-7F5264DC118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9" name="Rectangle 3728">
              <a:extLst>
                <a:ext uri="{FF2B5EF4-FFF2-40B4-BE49-F238E27FC236}">
                  <a16:creationId xmlns:a16="http://schemas.microsoft.com/office/drawing/2014/main" id="{3C05E1C1-ED08-4896-97D2-025A9CD5EC2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39" name="Group 3738">
            <a:extLst>
              <a:ext uri="{FF2B5EF4-FFF2-40B4-BE49-F238E27FC236}">
                <a16:creationId xmlns:a16="http://schemas.microsoft.com/office/drawing/2014/main" id="{97FF5FD4-9147-4EC0-8085-9532797E1269}"/>
              </a:ext>
            </a:extLst>
          </p:cNvPr>
          <p:cNvGrpSpPr/>
          <p:nvPr/>
        </p:nvGrpSpPr>
        <p:grpSpPr>
          <a:xfrm>
            <a:off x="3313829" y="2097758"/>
            <a:ext cx="735495" cy="453124"/>
            <a:chOff x="1926169" y="1632181"/>
            <a:chExt cx="540854" cy="333210"/>
          </a:xfrm>
        </p:grpSpPr>
        <p:sp>
          <p:nvSpPr>
            <p:cNvPr id="3740" name="Rectangle 3739">
              <a:extLst>
                <a:ext uri="{FF2B5EF4-FFF2-40B4-BE49-F238E27FC236}">
                  <a16:creationId xmlns:a16="http://schemas.microsoft.com/office/drawing/2014/main" id="{C5479504-A2B4-46FA-8C76-F58F2BB4803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1" name="Rectangle 3740">
              <a:extLst>
                <a:ext uri="{FF2B5EF4-FFF2-40B4-BE49-F238E27FC236}">
                  <a16:creationId xmlns:a16="http://schemas.microsoft.com/office/drawing/2014/main" id="{7FBE9728-BE8F-4136-A723-127CBF789C2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42" name="Group 3741">
              <a:extLst>
                <a:ext uri="{FF2B5EF4-FFF2-40B4-BE49-F238E27FC236}">
                  <a16:creationId xmlns:a16="http://schemas.microsoft.com/office/drawing/2014/main" id="{39FB8672-7DC3-4CDC-8B1E-A9988BC00CA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46" name="Straight Connector 3745">
                <a:extLst>
                  <a:ext uri="{FF2B5EF4-FFF2-40B4-BE49-F238E27FC236}">
                    <a16:creationId xmlns:a16="http://schemas.microsoft.com/office/drawing/2014/main" id="{F53876F8-39FE-48D4-95E0-02041C164E8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47" name="Straight Connector 3746">
                <a:extLst>
                  <a:ext uri="{FF2B5EF4-FFF2-40B4-BE49-F238E27FC236}">
                    <a16:creationId xmlns:a16="http://schemas.microsoft.com/office/drawing/2014/main" id="{12A90551-648F-40B7-9472-7E4F8B2BCFE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48" name="Straight Connector 3747">
                <a:extLst>
                  <a:ext uri="{FF2B5EF4-FFF2-40B4-BE49-F238E27FC236}">
                    <a16:creationId xmlns:a16="http://schemas.microsoft.com/office/drawing/2014/main" id="{430391F1-4386-4288-B277-24926E8054B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49" name="Straight Connector 3748">
                <a:extLst>
                  <a:ext uri="{FF2B5EF4-FFF2-40B4-BE49-F238E27FC236}">
                    <a16:creationId xmlns:a16="http://schemas.microsoft.com/office/drawing/2014/main" id="{0721A967-E206-42C9-8348-7C0A3A7FC996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50" name="Straight Connector 3749">
                <a:extLst>
                  <a:ext uri="{FF2B5EF4-FFF2-40B4-BE49-F238E27FC236}">
                    <a16:creationId xmlns:a16="http://schemas.microsoft.com/office/drawing/2014/main" id="{CD14AB68-94B3-46A7-BD22-586F6CE0157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51" name="Straight Connector 3750">
                <a:extLst>
                  <a:ext uri="{FF2B5EF4-FFF2-40B4-BE49-F238E27FC236}">
                    <a16:creationId xmlns:a16="http://schemas.microsoft.com/office/drawing/2014/main" id="{7A045062-85F9-44A0-B0EA-066CD50F3F08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52" name="Straight Connector 3751">
                <a:extLst>
                  <a:ext uri="{FF2B5EF4-FFF2-40B4-BE49-F238E27FC236}">
                    <a16:creationId xmlns:a16="http://schemas.microsoft.com/office/drawing/2014/main" id="{E0DE370B-36EF-4B70-8971-EC01CEAC41F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53" name="Straight Connector 3752">
                <a:extLst>
                  <a:ext uri="{FF2B5EF4-FFF2-40B4-BE49-F238E27FC236}">
                    <a16:creationId xmlns:a16="http://schemas.microsoft.com/office/drawing/2014/main" id="{9E2F6796-FF47-48CE-BC62-C0AB7FE6A78C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54" name="Straight Connector 3753">
                <a:extLst>
                  <a:ext uri="{FF2B5EF4-FFF2-40B4-BE49-F238E27FC236}">
                    <a16:creationId xmlns:a16="http://schemas.microsoft.com/office/drawing/2014/main" id="{4F3454B9-C2CF-4719-B707-B958F191D4C7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43" name="Rectangle 3742">
              <a:extLst>
                <a:ext uri="{FF2B5EF4-FFF2-40B4-BE49-F238E27FC236}">
                  <a16:creationId xmlns:a16="http://schemas.microsoft.com/office/drawing/2014/main" id="{37CF4654-828B-4878-BF20-B7314752278E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4" name="Rectangle 3743">
              <a:extLst>
                <a:ext uri="{FF2B5EF4-FFF2-40B4-BE49-F238E27FC236}">
                  <a16:creationId xmlns:a16="http://schemas.microsoft.com/office/drawing/2014/main" id="{53DA752D-453E-4B74-BAFD-20FAB47D091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5" name="Rectangle 3744">
              <a:extLst>
                <a:ext uri="{FF2B5EF4-FFF2-40B4-BE49-F238E27FC236}">
                  <a16:creationId xmlns:a16="http://schemas.microsoft.com/office/drawing/2014/main" id="{3B0438B8-DEB9-47FD-8DEF-59FDAA013F23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55" name="Group 3754">
            <a:extLst>
              <a:ext uri="{FF2B5EF4-FFF2-40B4-BE49-F238E27FC236}">
                <a16:creationId xmlns:a16="http://schemas.microsoft.com/office/drawing/2014/main" id="{DB40240D-3948-449B-B8D4-D57E34527599}"/>
              </a:ext>
            </a:extLst>
          </p:cNvPr>
          <p:cNvGrpSpPr/>
          <p:nvPr/>
        </p:nvGrpSpPr>
        <p:grpSpPr>
          <a:xfrm>
            <a:off x="4051043" y="2097758"/>
            <a:ext cx="735495" cy="453124"/>
            <a:chOff x="1926169" y="1632181"/>
            <a:chExt cx="540854" cy="333210"/>
          </a:xfrm>
        </p:grpSpPr>
        <p:sp>
          <p:nvSpPr>
            <p:cNvPr id="3756" name="Rectangle 3755">
              <a:extLst>
                <a:ext uri="{FF2B5EF4-FFF2-40B4-BE49-F238E27FC236}">
                  <a16:creationId xmlns:a16="http://schemas.microsoft.com/office/drawing/2014/main" id="{7B325FE4-B3C3-4F66-8116-8DCA4815C31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57" name="Rectangle 3756">
              <a:extLst>
                <a:ext uri="{FF2B5EF4-FFF2-40B4-BE49-F238E27FC236}">
                  <a16:creationId xmlns:a16="http://schemas.microsoft.com/office/drawing/2014/main" id="{468EDC30-4649-40E9-AA73-A48F3CEE007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58" name="Group 3757">
              <a:extLst>
                <a:ext uri="{FF2B5EF4-FFF2-40B4-BE49-F238E27FC236}">
                  <a16:creationId xmlns:a16="http://schemas.microsoft.com/office/drawing/2014/main" id="{8B7E9156-44B5-4BA4-919C-16918D746120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62" name="Straight Connector 3761">
                <a:extLst>
                  <a:ext uri="{FF2B5EF4-FFF2-40B4-BE49-F238E27FC236}">
                    <a16:creationId xmlns:a16="http://schemas.microsoft.com/office/drawing/2014/main" id="{DA6E6BF6-0E04-4B1D-BC10-FE73DF728977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3" name="Straight Connector 3762">
                <a:extLst>
                  <a:ext uri="{FF2B5EF4-FFF2-40B4-BE49-F238E27FC236}">
                    <a16:creationId xmlns:a16="http://schemas.microsoft.com/office/drawing/2014/main" id="{D771ACC0-A98D-4E7A-BB0B-A9BAB26D9C5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4" name="Straight Connector 3763">
                <a:extLst>
                  <a:ext uri="{FF2B5EF4-FFF2-40B4-BE49-F238E27FC236}">
                    <a16:creationId xmlns:a16="http://schemas.microsoft.com/office/drawing/2014/main" id="{EA3C2E39-7635-4E39-929B-789CE3DC7C24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5" name="Straight Connector 3764">
                <a:extLst>
                  <a:ext uri="{FF2B5EF4-FFF2-40B4-BE49-F238E27FC236}">
                    <a16:creationId xmlns:a16="http://schemas.microsoft.com/office/drawing/2014/main" id="{C97A4559-9873-406A-A9B4-D87283E3E54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6" name="Straight Connector 3765">
                <a:extLst>
                  <a:ext uri="{FF2B5EF4-FFF2-40B4-BE49-F238E27FC236}">
                    <a16:creationId xmlns:a16="http://schemas.microsoft.com/office/drawing/2014/main" id="{EDCD8345-73D5-4C62-991E-4CF20C70228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7" name="Straight Connector 3766">
                <a:extLst>
                  <a:ext uri="{FF2B5EF4-FFF2-40B4-BE49-F238E27FC236}">
                    <a16:creationId xmlns:a16="http://schemas.microsoft.com/office/drawing/2014/main" id="{E0D7DEEB-31F7-489F-8924-B066D77C960F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8" name="Straight Connector 3767">
                <a:extLst>
                  <a:ext uri="{FF2B5EF4-FFF2-40B4-BE49-F238E27FC236}">
                    <a16:creationId xmlns:a16="http://schemas.microsoft.com/office/drawing/2014/main" id="{758F6196-62BC-4C67-8DC4-0B8A734ED8C5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69" name="Straight Connector 3768">
                <a:extLst>
                  <a:ext uri="{FF2B5EF4-FFF2-40B4-BE49-F238E27FC236}">
                    <a16:creationId xmlns:a16="http://schemas.microsoft.com/office/drawing/2014/main" id="{53200A58-48F4-48CB-925F-B1DAC6FCB9E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70" name="Straight Connector 3769">
                <a:extLst>
                  <a:ext uri="{FF2B5EF4-FFF2-40B4-BE49-F238E27FC236}">
                    <a16:creationId xmlns:a16="http://schemas.microsoft.com/office/drawing/2014/main" id="{8C3B6B25-3F43-4AF0-8212-549BFA0B7CD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59" name="Rectangle 3758">
              <a:extLst>
                <a:ext uri="{FF2B5EF4-FFF2-40B4-BE49-F238E27FC236}">
                  <a16:creationId xmlns:a16="http://schemas.microsoft.com/office/drawing/2014/main" id="{9A7A1246-3691-45AC-8F55-570A71511FE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60" name="Rectangle 3759">
              <a:extLst>
                <a:ext uri="{FF2B5EF4-FFF2-40B4-BE49-F238E27FC236}">
                  <a16:creationId xmlns:a16="http://schemas.microsoft.com/office/drawing/2014/main" id="{2E100823-E7A1-49B9-A5DD-2C6324E9953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61" name="Rectangle 3760">
              <a:extLst>
                <a:ext uri="{FF2B5EF4-FFF2-40B4-BE49-F238E27FC236}">
                  <a16:creationId xmlns:a16="http://schemas.microsoft.com/office/drawing/2014/main" id="{6F760678-F6C1-42D1-83D9-1339E6D659E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71" name="Group 3770">
            <a:extLst>
              <a:ext uri="{FF2B5EF4-FFF2-40B4-BE49-F238E27FC236}">
                <a16:creationId xmlns:a16="http://schemas.microsoft.com/office/drawing/2014/main" id="{FD8D5197-54DE-48EB-937F-D57349A35643}"/>
              </a:ext>
            </a:extLst>
          </p:cNvPr>
          <p:cNvGrpSpPr/>
          <p:nvPr/>
        </p:nvGrpSpPr>
        <p:grpSpPr>
          <a:xfrm>
            <a:off x="3313829" y="1680254"/>
            <a:ext cx="735495" cy="453124"/>
            <a:chOff x="1926169" y="1632181"/>
            <a:chExt cx="540854" cy="333210"/>
          </a:xfrm>
        </p:grpSpPr>
        <p:sp>
          <p:nvSpPr>
            <p:cNvPr id="3772" name="Rectangle 3771">
              <a:extLst>
                <a:ext uri="{FF2B5EF4-FFF2-40B4-BE49-F238E27FC236}">
                  <a16:creationId xmlns:a16="http://schemas.microsoft.com/office/drawing/2014/main" id="{25104FA5-4EF0-4851-92F0-B20D0C35278D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3" name="Rectangle 3772">
              <a:extLst>
                <a:ext uri="{FF2B5EF4-FFF2-40B4-BE49-F238E27FC236}">
                  <a16:creationId xmlns:a16="http://schemas.microsoft.com/office/drawing/2014/main" id="{6C951761-9693-4BD3-85D8-6FAD10C2626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74" name="Group 3773">
              <a:extLst>
                <a:ext uri="{FF2B5EF4-FFF2-40B4-BE49-F238E27FC236}">
                  <a16:creationId xmlns:a16="http://schemas.microsoft.com/office/drawing/2014/main" id="{61F998F7-71D3-4A40-AF28-B763895C9A1F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78" name="Straight Connector 3777">
                <a:extLst>
                  <a:ext uri="{FF2B5EF4-FFF2-40B4-BE49-F238E27FC236}">
                    <a16:creationId xmlns:a16="http://schemas.microsoft.com/office/drawing/2014/main" id="{6111020B-5614-4FA8-A7A3-F765FFA7382A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79" name="Straight Connector 3778">
                <a:extLst>
                  <a:ext uri="{FF2B5EF4-FFF2-40B4-BE49-F238E27FC236}">
                    <a16:creationId xmlns:a16="http://schemas.microsoft.com/office/drawing/2014/main" id="{0581F4FE-4B17-46B8-9EE2-604CBFC841A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0" name="Straight Connector 3779">
                <a:extLst>
                  <a:ext uri="{FF2B5EF4-FFF2-40B4-BE49-F238E27FC236}">
                    <a16:creationId xmlns:a16="http://schemas.microsoft.com/office/drawing/2014/main" id="{74E164A9-7D8E-4854-97A1-39FC45809AE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1" name="Straight Connector 3780">
                <a:extLst>
                  <a:ext uri="{FF2B5EF4-FFF2-40B4-BE49-F238E27FC236}">
                    <a16:creationId xmlns:a16="http://schemas.microsoft.com/office/drawing/2014/main" id="{70FE8961-B78C-43C5-822A-A3A23CE9FFC7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2" name="Straight Connector 3781">
                <a:extLst>
                  <a:ext uri="{FF2B5EF4-FFF2-40B4-BE49-F238E27FC236}">
                    <a16:creationId xmlns:a16="http://schemas.microsoft.com/office/drawing/2014/main" id="{C661DA60-8FEE-457D-B3AC-446C8DEB34ED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3" name="Straight Connector 3782">
                <a:extLst>
                  <a:ext uri="{FF2B5EF4-FFF2-40B4-BE49-F238E27FC236}">
                    <a16:creationId xmlns:a16="http://schemas.microsoft.com/office/drawing/2014/main" id="{A29D1393-5636-434F-AF41-F975811BB7F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4" name="Straight Connector 3783">
                <a:extLst>
                  <a:ext uri="{FF2B5EF4-FFF2-40B4-BE49-F238E27FC236}">
                    <a16:creationId xmlns:a16="http://schemas.microsoft.com/office/drawing/2014/main" id="{56F9A757-AAC6-47EF-B7AB-3F2A6AF4F77F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5" name="Straight Connector 3784">
                <a:extLst>
                  <a:ext uri="{FF2B5EF4-FFF2-40B4-BE49-F238E27FC236}">
                    <a16:creationId xmlns:a16="http://schemas.microsoft.com/office/drawing/2014/main" id="{0BBD23C3-3F17-495D-B1FF-294E94FFC71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86" name="Straight Connector 3785">
                <a:extLst>
                  <a:ext uri="{FF2B5EF4-FFF2-40B4-BE49-F238E27FC236}">
                    <a16:creationId xmlns:a16="http://schemas.microsoft.com/office/drawing/2014/main" id="{F3C7AD50-5F2F-419D-8AB9-6E3DA318299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75" name="Rectangle 3774">
              <a:extLst>
                <a:ext uri="{FF2B5EF4-FFF2-40B4-BE49-F238E27FC236}">
                  <a16:creationId xmlns:a16="http://schemas.microsoft.com/office/drawing/2014/main" id="{C587EA6D-B6F5-42CE-9483-98F4E2CCAA48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6" name="Rectangle 3775">
              <a:extLst>
                <a:ext uri="{FF2B5EF4-FFF2-40B4-BE49-F238E27FC236}">
                  <a16:creationId xmlns:a16="http://schemas.microsoft.com/office/drawing/2014/main" id="{313A092C-0088-4613-AB9D-FA91665864B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7" name="Rectangle 3776">
              <a:extLst>
                <a:ext uri="{FF2B5EF4-FFF2-40B4-BE49-F238E27FC236}">
                  <a16:creationId xmlns:a16="http://schemas.microsoft.com/office/drawing/2014/main" id="{6D547F6A-9098-4018-A675-681C15CF8CF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787" name="Group 3786">
            <a:extLst>
              <a:ext uri="{FF2B5EF4-FFF2-40B4-BE49-F238E27FC236}">
                <a16:creationId xmlns:a16="http://schemas.microsoft.com/office/drawing/2014/main" id="{C0ABD815-9422-45F8-AA79-5ED7E71C11BF}"/>
              </a:ext>
            </a:extLst>
          </p:cNvPr>
          <p:cNvGrpSpPr/>
          <p:nvPr/>
        </p:nvGrpSpPr>
        <p:grpSpPr>
          <a:xfrm>
            <a:off x="4051043" y="1680254"/>
            <a:ext cx="735495" cy="453124"/>
            <a:chOff x="1926169" y="1632181"/>
            <a:chExt cx="540854" cy="333210"/>
          </a:xfrm>
        </p:grpSpPr>
        <p:sp>
          <p:nvSpPr>
            <p:cNvPr id="3788" name="Rectangle 3787">
              <a:extLst>
                <a:ext uri="{FF2B5EF4-FFF2-40B4-BE49-F238E27FC236}">
                  <a16:creationId xmlns:a16="http://schemas.microsoft.com/office/drawing/2014/main" id="{3B1FC523-F1E8-4287-BE0C-B5274272115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89" name="Rectangle 3788">
              <a:extLst>
                <a:ext uri="{FF2B5EF4-FFF2-40B4-BE49-F238E27FC236}">
                  <a16:creationId xmlns:a16="http://schemas.microsoft.com/office/drawing/2014/main" id="{720F3703-D967-49D2-9906-883D3BB7C49F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90" name="Group 3789">
              <a:extLst>
                <a:ext uri="{FF2B5EF4-FFF2-40B4-BE49-F238E27FC236}">
                  <a16:creationId xmlns:a16="http://schemas.microsoft.com/office/drawing/2014/main" id="{68DDEF01-02D2-4D74-B5E6-9A4502A0308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794" name="Straight Connector 3793">
                <a:extLst>
                  <a:ext uri="{FF2B5EF4-FFF2-40B4-BE49-F238E27FC236}">
                    <a16:creationId xmlns:a16="http://schemas.microsoft.com/office/drawing/2014/main" id="{C989500C-0324-4C77-A8D1-7958D9043DA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95" name="Straight Connector 3794">
                <a:extLst>
                  <a:ext uri="{FF2B5EF4-FFF2-40B4-BE49-F238E27FC236}">
                    <a16:creationId xmlns:a16="http://schemas.microsoft.com/office/drawing/2014/main" id="{929A6326-1B68-4C78-A2AC-21EED4C6E0C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96" name="Straight Connector 3795">
                <a:extLst>
                  <a:ext uri="{FF2B5EF4-FFF2-40B4-BE49-F238E27FC236}">
                    <a16:creationId xmlns:a16="http://schemas.microsoft.com/office/drawing/2014/main" id="{1B4B14C4-796D-4068-A6FC-631B5D7590B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97" name="Straight Connector 3796">
                <a:extLst>
                  <a:ext uri="{FF2B5EF4-FFF2-40B4-BE49-F238E27FC236}">
                    <a16:creationId xmlns:a16="http://schemas.microsoft.com/office/drawing/2014/main" id="{0D7BA973-4753-42FE-9A29-E1DD407E626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98" name="Straight Connector 3797">
                <a:extLst>
                  <a:ext uri="{FF2B5EF4-FFF2-40B4-BE49-F238E27FC236}">
                    <a16:creationId xmlns:a16="http://schemas.microsoft.com/office/drawing/2014/main" id="{48E59243-F520-498B-955C-309BB8749C9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799" name="Straight Connector 3798">
                <a:extLst>
                  <a:ext uri="{FF2B5EF4-FFF2-40B4-BE49-F238E27FC236}">
                    <a16:creationId xmlns:a16="http://schemas.microsoft.com/office/drawing/2014/main" id="{F7B86D99-C0D6-420A-AE8C-3A5E4DE73BE0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00" name="Straight Connector 3799">
                <a:extLst>
                  <a:ext uri="{FF2B5EF4-FFF2-40B4-BE49-F238E27FC236}">
                    <a16:creationId xmlns:a16="http://schemas.microsoft.com/office/drawing/2014/main" id="{C09A33AC-0913-40AA-9F19-2099D8D2ED1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01" name="Straight Connector 3800">
                <a:extLst>
                  <a:ext uri="{FF2B5EF4-FFF2-40B4-BE49-F238E27FC236}">
                    <a16:creationId xmlns:a16="http://schemas.microsoft.com/office/drawing/2014/main" id="{9902ADB8-D6F6-4C74-91D6-A30A1E4F15A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02" name="Straight Connector 3801">
                <a:extLst>
                  <a:ext uri="{FF2B5EF4-FFF2-40B4-BE49-F238E27FC236}">
                    <a16:creationId xmlns:a16="http://schemas.microsoft.com/office/drawing/2014/main" id="{152BF491-1185-4D10-83F5-7F751CFA60E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791" name="Rectangle 3790">
              <a:extLst>
                <a:ext uri="{FF2B5EF4-FFF2-40B4-BE49-F238E27FC236}">
                  <a16:creationId xmlns:a16="http://schemas.microsoft.com/office/drawing/2014/main" id="{9011188C-BDF7-4F13-B687-36AF18287676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92" name="Rectangle 3791">
              <a:extLst>
                <a:ext uri="{FF2B5EF4-FFF2-40B4-BE49-F238E27FC236}">
                  <a16:creationId xmlns:a16="http://schemas.microsoft.com/office/drawing/2014/main" id="{A7D86EFE-0C51-4811-9A38-012155CCDD59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93" name="Rectangle 3792">
              <a:extLst>
                <a:ext uri="{FF2B5EF4-FFF2-40B4-BE49-F238E27FC236}">
                  <a16:creationId xmlns:a16="http://schemas.microsoft.com/office/drawing/2014/main" id="{1FAA616F-410E-4411-8A04-0196B2A409A5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03" name="Group 3802">
            <a:extLst>
              <a:ext uri="{FF2B5EF4-FFF2-40B4-BE49-F238E27FC236}">
                <a16:creationId xmlns:a16="http://schemas.microsoft.com/office/drawing/2014/main" id="{FE81F57F-4F6F-49D6-8BF5-792187471053}"/>
              </a:ext>
            </a:extLst>
          </p:cNvPr>
          <p:cNvGrpSpPr/>
          <p:nvPr/>
        </p:nvGrpSpPr>
        <p:grpSpPr>
          <a:xfrm>
            <a:off x="5493087" y="2932766"/>
            <a:ext cx="735495" cy="453124"/>
            <a:chOff x="1926169" y="1632181"/>
            <a:chExt cx="540854" cy="333210"/>
          </a:xfrm>
        </p:grpSpPr>
        <p:sp>
          <p:nvSpPr>
            <p:cNvPr id="3804" name="Rectangle 3803">
              <a:extLst>
                <a:ext uri="{FF2B5EF4-FFF2-40B4-BE49-F238E27FC236}">
                  <a16:creationId xmlns:a16="http://schemas.microsoft.com/office/drawing/2014/main" id="{6A158048-00F9-451D-9AF2-C619FBFA4428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5" name="Rectangle 3804">
              <a:extLst>
                <a:ext uri="{FF2B5EF4-FFF2-40B4-BE49-F238E27FC236}">
                  <a16:creationId xmlns:a16="http://schemas.microsoft.com/office/drawing/2014/main" id="{A085D82F-E693-4E08-B569-F4F840EFD23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06" name="Group 3805">
              <a:extLst>
                <a:ext uri="{FF2B5EF4-FFF2-40B4-BE49-F238E27FC236}">
                  <a16:creationId xmlns:a16="http://schemas.microsoft.com/office/drawing/2014/main" id="{A1D792BF-128B-4A48-9C16-25E11BE2DCC4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10" name="Straight Connector 3809">
                <a:extLst>
                  <a:ext uri="{FF2B5EF4-FFF2-40B4-BE49-F238E27FC236}">
                    <a16:creationId xmlns:a16="http://schemas.microsoft.com/office/drawing/2014/main" id="{9A95EFF4-F8A5-4077-BC07-A1BBA62BCE5F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1" name="Straight Connector 3810">
                <a:extLst>
                  <a:ext uri="{FF2B5EF4-FFF2-40B4-BE49-F238E27FC236}">
                    <a16:creationId xmlns:a16="http://schemas.microsoft.com/office/drawing/2014/main" id="{B32491E2-0351-421D-A4EA-768F26BB5E0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2" name="Straight Connector 3811">
                <a:extLst>
                  <a:ext uri="{FF2B5EF4-FFF2-40B4-BE49-F238E27FC236}">
                    <a16:creationId xmlns:a16="http://schemas.microsoft.com/office/drawing/2014/main" id="{7EEE696F-44ED-4F14-BED1-BDA2581A5EF5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3" name="Straight Connector 3812">
                <a:extLst>
                  <a:ext uri="{FF2B5EF4-FFF2-40B4-BE49-F238E27FC236}">
                    <a16:creationId xmlns:a16="http://schemas.microsoft.com/office/drawing/2014/main" id="{9CB98AC0-FE21-470A-8A55-CA3C491F0926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4" name="Straight Connector 3813">
                <a:extLst>
                  <a:ext uri="{FF2B5EF4-FFF2-40B4-BE49-F238E27FC236}">
                    <a16:creationId xmlns:a16="http://schemas.microsoft.com/office/drawing/2014/main" id="{AE4DF19A-EFD3-41A1-BFD7-EF437D8802D7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5" name="Straight Connector 3814">
                <a:extLst>
                  <a:ext uri="{FF2B5EF4-FFF2-40B4-BE49-F238E27FC236}">
                    <a16:creationId xmlns:a16="http://schemas.microsoft.com/office/drawing/2014/main" id="{E32EA544-D0E9-462B-9D02-5775B7492AB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6" name="Straight Connector 3815">
                <a:extLst>
                  <a:ext uri="{FF2B5EF4-FFF2-40B4-BE49-F238E27FC236}">
                    <a16:creationId xmlns:a16="http://schemas.microsoft.com/office/drawing/2014/main" id="{9509C02F-6EA0-4BBE-A691-F914D0FCE7D2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7" name="Straight Connector 3816">
                <a:extLst>
                  <a:ext uri="{FF2B5EF4-FFF2-40B4-BE49-F238E27FC236}">
                    <a16:creationId xmlns:a16="http://schemas.microsoft.com/office/drawing/2014/main" id="{883E5129-6BC0-4AE7-A2C8-C8D1391094C7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18" name="Straight Connector 3817">
                <a:extLst>
                  <a:ext uri="{FF2B5EF4-FFF2-40B4-BE49-F238E27FC236}">
                    <a16:creationId xmlns:a16="http://schemas.microsoft.com/office/drawing/2014/main" id="{288F79D0-2D36-4539-8795-D862307782B9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07" name="Rectangle 3806">
              <a:extLst>
                <a:ext uri="{FF2B5EF4-FFF2-40B4-BE49-F238E27FC236}">
                  <a16:creationId xmlns:a16="http://schemas.microsoft.com/office/drawing/2014/main" id="{AA5D6516-D3EB-44BA-9647-D0D4B6C52EA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8" name="Rectangle 3807">
              <a:extLst>
                <a:ext uri="{FF2B5EF4-FFF2-40B4-BE49-F238E27FC236}">
                  <a16:creationId xmlns:a16="http://schemas.microsoft.com/office/drawing/2014/main" id="{1B4B8E52-CC5C-45AA-9E25-A258C3346742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9" name="Rectangle 3808">
              <a:extLst>
                <a:ext uri="{FF2B5EF4-FFF2-40B4-BE49-F238E27FC236}">
                  <a16:creationId xmlns:a16="http://schemas.microsoft.com/office/drawing/2014/main" id="{13C23874-8435-4D70-A177-D9E622924D6A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19" name="Group 3818">
            <a:extLst>
              <a:ext uri="{FF2B5EF4-FFF2-40B4-BE49-F238E27FC236}">
                <a16:creationId xmlns:a16="http://schemas.microsoft.com/office/drawing/2014/main" id="{0D8BF7E3-AB13-4571-9421-799150A6CC19}"/>
              </a:ext>
            </a:extLst>
          </p:cNvPr>
          <p:cNvGrpSpPr/>
          <p:nvPr/>
        </p:nvGrpSpPr>
        <p:grpSpPr>
          <a:xfrm>
            <a:off x="6230301" y="2932766"/>
            <a:ext cx="735495" cy="453124"/>
            <a:chOff x="1926169" y="1632181"/>
            <a:chExt cx="540854" cy="333210"/>
          </a:xfrm>
        </p:grpSpPr>
        <p:sp>
          <p:nvSpPr>
            <p:cNvPr id="3820" name="Rectangle 3819">
              <a:extLst>
                <a:ext uri="{FF2B5EF4-FFF2-40B4-BE49-F238E27FC236}">
                  <a16:creationId xmlns:a16="http://schemas.microsoft.com/office/drawing/2014/main" id="{5B8684F8-A941-4393-8E7B-32ABF849C85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1" name="Rectangle 3820">
              <a:extLst>
                <a:ext uri="{FF2B5EF4-FFF2-40B4-BE49-F238E27FC236}">
                  <a16:creationId xmlns:a16="http://schemas.microsoft.com/office/drawing/2014/main" id="{BEF449E4-162D-4B94-BB0B-A494CCB67B76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22" name="Group 3821">
              <a:extLst>
                <a:ext uri="{FF2B5EF4-FFF2-40B4-BE49-F238E27FC236}">
                  <a16:creationId xmlns:a16="http://schemas.microsoft.com/office/drawing/2014/main" id="{19B6CB7B-2CE5-4F9B-B3B6-151C731CB977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26" name="Straight Connector 3825">
                <a:extLst>
                  <a:ext uri="{FF2B5EF4-FFF2-40B4-BE49-F238E27FC236}">
                    <a16:creationId xmlns:a16="http://schemas.microsoft.com/office/drawing/2014/main" id="{46B12FD9-4BAD-4198-A549-C86174A124BB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27" name="Straight Connector 3826">
                <a:extLst>
                  <a:ext uri="{FF2B5EF4-FFF2-40B4-BE49-F238E27FC236}">
                    <a16:creationId xmlns:a16="http://schemas.microsoft.com/office/drawing/2014/main" id="{F3760313-BE66-4ACC-A4F8-1FAF3EEBB354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28" name="Straight Connector 3827">
                <a:extLst>
                  <a:ext uri="{FF2B5EF4-FFF2-40B4-BE49-F238E27FC236}">
                    <a16:creationId xmlns:a16="http://schemas.microsoft.com/office/drawing/2014/main" id="{FBCE3CB0-B055-4782-A8C4-87B20C79127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29" name="Straight Connector 3828">
                <a:extLst>
                  <a:ext uri="{FF2B5EF4-FFF2-40B4-BE49-F238E27FC236}">
                    <a16:creationId xmlns:a16="http://schemas.microsoft.com/office/drawing/2014/main" id="{5274243C-26D2-439F-A508-713E5493E48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30" name="Straight Connector 3829">
                <a:extLst>
                  <a:ext uri="{FF2B5EF4-FFF2-40B4-BE49-F238E27FC236}">
                    <a16:creationId xmlns:a16="http://schemas.microsoft.com/office/drawing/2014/main" id="{8D5E620F-1D47-48F4-9A4B-7B7D9BAC3F28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31" name="Straight Connector 3830">
                <a:extLst>
                  <a:ext uri="{FF2B5EF4-FFF2-40B4-BE49-F238E27FC236}">
                    <a16:creationId xmlns:a16="http://schemas.microsoft.com/office/drawing/2014/main" id="{439B6C56-8C3A-4A14-8A3B-41AB358DC48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32" name="Straight Connector 3831">
                <a:extLst>
                  <a:ext uri="{FF2B5EF4-FFF2-40B4-BE49-F238E27FC236}">
                    <a16:creationId xmlns:a16="http://schemas.microsoft.com/office/drawing/2014/main" id="{1E18903D-32A5-47E0-9BA6-D8AC84425E1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33" name="Straight Connector 3832">
                <a:extLst>
                  <a:ext uri="{FF2B5EF4-FFF2-40B4-BE49-F238E27FC236}">
                    <a16:creationId xmlns:a16="http://schemas.microsoft.com/office/drawing/2014/main" id="{CE6B5B73-C46B-4F98-BFD7-377EB6B95D19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34" name="Straight Connector 3833">
                <a:extLst>
                  <a:ext uri="{FF2B5EF4-FFF2-40B4-BE49-F238E27FC236}">
                    <a16:creationId xmlns:a16="http://schemas.microsoft.com/office/drawing/2014/main" id="{7D667320-55FF-45DE-8055-E1DCA0A3DE2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23" name="Rectangle 3822">
              <a:extLst>
                <a:ext uri="{FF2B5EF4-FFF2-40B4-BE49-F238E27FC236}">
                  <a16:creationId xmlns:a16="http://schemas.microsoft.com/office/drawing/2014/main" id="{9A0764CF-9AFD-46BC-9486-CF91A2ACDB4D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4" name="Rectangle 3823">
              <a:extLst>
                <a:ext uri="{FF2B5EF4-FFF2-40B4-BE49-F238E27FC236}">
                  <a16:creationId xmlns:a16="http://schemas.microsoft.com/office/drawing/2014/main" id="{85318EBD-2115-450D-A78E-9E5E08591282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5" name="Rectangle 3824">
              <a:extLst>
                <a:ext uri="{FF2B5EF4-FFF2-40B4-BE49-F238E27FC236}">
                  <a16:creationId xmlns:a16="http://schemas.microsoft.com/office/drawing/2014/main" id="{8686DCAA-F105-4E14-A867-C3BE5E7EB6F4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35" name="Group 3834">
            <a:extLst>
              <a:ext uri="{FF2B5EF4-FFF2-40B4-BE49-F238E27FC236}">
                <a16:creationId xmlns:a16="http://schemas.microsoft.com/office/drawing/2014/main" id="{2E0D8812-B57A-471A-8041-ADA2430C1FA0}"/>
              </a:ext>
            </a:extLst>
          </p:cNvPr>
          <p:cNvGrpSpPr/>
          <p:nvPr/>
        </p:nvGrpSpPr>
        <p:grpSpPr>
          <a:xfrm>
            <a:off x="5493087" y="2515262"/>
            <a:ext cx="735495" cy="453124"/>
            <a:chOff x="1926169" y="1632181"/>
            <a:chExt cx="540854" cy="333210"/>
          </a:xfrm>
        </p:grpSpPr>
        <p:sp>
          <p:nvSpPr>
            <p:cNvPr id="3836" name="Rectangle 3835">
              <a:extLst>
                <a:ext uri="{FF2B5EF4-FFF2-40B4-BE49-F238E27FC236}">
                  <a16:creationId xmlns:a16="http://schemas.microsoft.com/office/drawing/2014/main" id="{71290CBC-5859-4F06-95BC-71E7705CBE71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37" name="Rectangle 3836">
              <a:extLst>
                <a:ext uri="{FF2B5EF4-FFF2-40B4-BE49-F238E27FC236}">
                  <a16:creationId xmlns:a16="http://schemas.microsoft.com/office/drawing/2014/main" id="{ED96F835-EFFA-4793-8862-5607E08CE3F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38" name="Group 3837">
              <a:extLst>
                <a:ext uri="{FF2B5EF4-FFF2-40B4-BE49-F238E27FC236}">
                  <a16:creationId xmlns:a16="http://schemas.microsoft.com/office/drawing/2014/main" id="{3787DB5D-DE97-44F4-A1F1-7FBD7D8678D3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42" name="Straight Connector 3841">
                <a:extLst>
                  <a:ext uri="{FF2B5EF4-FFF2-40B4-BE49-F238E27FC236}">
                    <a16:creationId xmlns:a16="http://schemas.microsoft.com/office/drawing/2014/main" id="{CBA97407-F1CD-4069-A3F7-0A50B64684F7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3" name="Straight Connector 3842">
                <a:extLst>
                  <a:ext uri="{FF2B5EF4-FFF2-40B4-BE49-F238E27FC236}">
                    <a16:creationId xmlns:a16="http://schemas.microsoft.com/office/drawing/2014/main" id="{7DE1E22B-6EB4-42A3-8B7A-394860EE9E8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4" name="Straight Connector 3843">
                <a:extLst>
                  <a:ext uri="{FF2B5EF4-FFF2-40B4-BE49-F238E27FC236}">
                    <a16:creationId xmlns:a16="http://schemas.microsoft.com/office/drawing/2014/main" id="{21D67E0C-0C71-46FB-B9EB-091CEBCC6184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5" name="Straight Connector 3844">
                <a:extLst>
                  <a:ext uri="{FF2B5EF4-FFF2-40B4-BE49-F238E27FC236}">
                    <a16:creationId xmlns:a16="http://schemas.microsoft.com/office/drawing/2014/main" id="{AA35D5A5-F2E2-430B-8DA7-E6AC6F435C5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6" name="Straight Connector 3845">
                <a:extLst>
                  <a:ext uri="{FF2B5EF4-FFF2-40B4-BE49-F238E27FC236}">
                    <a16:creationId xmlns:a16="http://schemas.microsoft.com/office/drawing/2014/main" id="{14D8800D-7804-4CD8-8D5E-0181EEFA0D7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7" name="Straight Connector 3846">
                <a:extLst>
                  <a:ext uri="{FF2B5EF4-FFF2-40B4-BE49-F238E27FC236}">
                    <a16:creationId xmlns:a16="http://schemas.microsoft.com/office/drawing/2014/main" id="{EE9868AC-F186-49BA-B0F0-30FF93A06A8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8" name="Straight Connector 3847">
                <a:extLst>
                  <a:ext uri="{FF2B5EF4-FFF2-40B4-BE49-F238E27FC236}">
                    <a16:creationId xmlns:a16="http://schemas.microsoft.com/office/drawing/2014/main" id="{9E65D66B-F40C-4D33-AD93-98C468BC3F02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49" name="Straight Connector 3848">
                <a:extLst>
                  <a:ext uri="{FF2B5EF4-FFF2-40B4-BE49-F238E27FC236}">
                    <a16:creationId xmlns:a16="http://schemas.microsoft.com/office/drawing/2014/main" id="{8B2A013E-2989-4FDB-8149-4803B3B1427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50" name="Straight Connector 3849">
                <a:extLst>
                  <a:ext uri="{FF2B5EF4-FFF2-40B4-BE49-F238E27FC236}">
                    <a16:creationId xmlns:a16="http://schemas.microsoft.com/office/drawing/2014/main" id="{244D1A47-B6DC-4A8D-A8BF-C274D73D23EB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39" name="Rectangle 3838">
              <a:extLst>
                <a:ext uri="{FF2B5EF4-FFF2-40B4-BE49-F238E27FC236}">
                  <a16:creationId xmlns:a16="http://schemas.microsoft.com/office/drawing/2014/main" id="{5298D564-75CC-4E2A-87A5-FADBE49DA5F4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40" name="Rectangle 3839">
              <a:extLst>
                <a:ext uri="{FF2B5EF4-FFF2-40B4-BE49-F238E27FC236}">
                  <a16:creationId xmlns:a16="http://schemas.microsoft.com/office/drawing/2014/main" id="{F8334CF9-E239-4D8F-A4CB-77ADF0D3F55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41" name="Rectangle 3840">
              <a:extLst>
                <a:ext uri="{FF2B5EF4-FFF2-40B4-BE49-F238E27FC236}">
                  <a16:creationId xmlns:a16="http://schemas.microsoft.com/office/drawing/2014/main" id="{8F518C8A-F1C4-41A7-B1D5-84789C62501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51" name="Group 3850">
            <a:extLst>
              <a:ext uri="{FF2B5EF4-FFF2-40B4-BE49-F238E27FC236}">
                <a16:creationId xmlns:a16="http://schemas.microsoft.com/office/drawing/2014/main" id="{1559261F-D121-48D5-AE6E-FCE762A7C1AC}"/>
              </a:ext>
            </a:extLst>
          </p:cNvPr>
          <p:cNvGrpSpPr/>
          <p:nvPr/>
        </p:nvGrpSpPr>
        <p:grpSpPr>
          <a:xfrm>
            <a:off x="6230301" y="2515262"/>
            <a:ext cx="735495" cy="453124"/>
            <a:chOff x="1926169" y="1632181"/>
            <a:chExt cx="540854" cy="333210"/>
          </a:xfrm>
        </p:grpSpPr>
        <p:sp>
          <p:nvSpPr>
            <p:cNvPr id="3852" name="Rectangle 3851">
              <a:extLst>
                <a:ext uri="{FF2B5EF4-FFF2-40B4-BE49-F238E27FC236}">
                  <a16:creationId xmlns:a16="http://schemas.microsoft.com/office/drawing/2014/main" id="{F9048A60-5867-4875-833D-C52139BFAEF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3" name="Rectangle 3852">
              <a:extLst>
                <a:ext uri="{FF2B5EF4-FFF2-40B4-BE49-F238E27FC236}">
                  <a16:creationId xmlns:a16="http://schemas.microsoft.com/office/drawing/2014/main" id="{32491322-EB74-457B-83B7-E67F4E0A11E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54" name="Group 3853">
              <a:extLst>
                <a:ext uri="{FF2B5EF4-FFF2-40B4-BE49-F238E27FC236}">
                  <a16:creationId xmlns:a16="http://schemas.microsoft.com/office/drawing/2014/main" id="{88388331-46CA-42FA-895C-4E32D643FF50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58" name="Straight Connector 3857">
                <a:extLst>
                  <a:ext uri="{FF2B5EF4-FFF2-40B4-BE49-F238E27FC236}">
                    <a16:creationId xmlns:a16="http://schemas.microsoft.com/office/drawing/2014/main" id="{77226A9E-9046-430C-863F-4124ABBB2C1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59" name="Straight Connector 3858">
                <a:extLst>
                  <a:ext uri="{FF2B5EF4-FFF2-40B4-BE49-F238E27FC236}">
                    <a16:creationId xmlns:a16="http://schemas.microsoft.com/office/drawing/2014/main" id="{64822FEB-B0A5-4D4E-A37E-AE9C96CA3F14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0" name="Straight Connector 3859">
                <a:extLst>
                  <a:ext uri="{FF2B5EF4-FFF2-40B4-BE49-F238E27FC236}">
                    <a16:creationId xmlns:a16="http://schemas.microsoft.com/office/drawing/2014/main" id="{4A96B90D-9FFE-4275-91EC-6E8F4C8BEDC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1" name="Straight Connector 3860">
                <a:extLst>
                  <a:ext uri="{FF2B5EF4-FFF2-40B4-BE49-F238E27FC236}">
                    <a16:creationId xmlns:a16="http://schemas.microsoft.com/office/drawing/2014/main" id="{856B5D09-017A-4BAD-9E77-D6A5378C32E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2" name="Straight Connector 3861">
                <a:extLst>
                  <a:ext uri="{FF2B5EF4-FFF2-40B4-BE49-F238E27FC236}">
                    <a16:creationId xmlns:a16="http://schemas.microsoft.com/office/drawing/2014/main" id="{54384964-9807-4237-A23C-76BCF2675FB1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3" name="Straight Connector 3862">
                <a:extLst>
                  <a:ext uri="{FF2B5EF4-FFF2-40B4-BE49-F238E27FC236}">
                    <a16:creationId xmlns:a16="http://schemas.microsoft.com/office/drawing/2014/main" id="{F466E642-AA4E-46C3-92FD-0D4F82C347C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4" name="Straight Connector 3863">
                <a:extLst>
                  <a:ext uri="{FF2B5EF4-FFF2-40B4-BE49-F238E27FC236}">
                    <a16:creationId xmlns:a16="http://schemas.microsoft.com/office/drawing/2014/main" id="{61C1F6E2-E656-4F3D-AC0F-B661F46AAE1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5" name="Straight Connector 3864">
                <a:extLst>
                  <a:ext uri="{FF2B5EF4-FFF2-40B4-BE49-F238E27FC236}">
                    <a16:creationId xmlns:a16="http://schemas.microsoft.com/office/drawing/2014/main" id="{37390F71-64A5-4AF1-9DDF-0245295F0EA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66" name="Straight Connector 3865">
                <a:extLst>
                  <a:ext uri="{FF2B5EF4-FFF2-40B4-BE49-F238E27FC236}">
                    <a16:creationId xmlns:a16="http://schemas.microsoft.com/office/drawing/2014/main" id="{929FD8C3-D040-48B0-B4C4-7A77108B4BEF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55" name="Rectangle 3854">
              <a:extLst>
                <a:ext uri="{FF2B5EF4-FFF2-40B4-BE49-F238E27FC236}">
                  <a16:creationId xmlns:a16="http://schemas.microsoft.com/office/drawing/2014/main" id="{51C9C61A-7F89-407B-BDCF-B7EA071ECBF0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6" name="Rectangle 3855">
              <a:extLst>
                <a:ext uri="{FF2B5EF4-FFF2-40B4-BE49-F238E27FC236}">
                  <a16:creationId xmlns:a16="http://schemas.microsoft.com/office/drawing/2014/main" id="{CE50BA0D-DAAB-4B16-8690-18A08719FFC0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7" name="Rectangle 3856">
              <a:extLst>
                <a:ext uri="{FF2B5EF4-FFF2-40B4-BE49-F238E27FC236}">
                  <a16:creationId xmlns:a16="http://schemas.microsoft.com/office/drawing/2014/main" id="{C6E7B2ED-8D38-4E77-BB9F-207C525B59C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67" name="Group 3866">
            <a:extLst>
              <a:ext uri="{FF2B5EF4-FFF2-40B4-BE49-F238E27FC236}">
                <a16:creationId xmlns:a16="http://schemas.microsoft.com/office/drawing/2014/main" id="{9BF25FD1-4261-41C7-BD01-45F24A418118}"/>
              </a:ext>
            </a:extLst>
          </p:cNvPr>
          <p:cNvGrpSpPr/>
          <p:nvPr/>
        </p:nvGrpSpPr>
        <p:grpSpPr>
          <a:xfrm>
            <a:off x="5493087" y="2097758"/>
            <a:ext cx="735495" cy="453124"/>
            <a:chOff x="1926169" y="1632181"/>
            <a:chExt cx="540854" cy="333210"/>
          </a:xfrm>
        </p:grpSpPr>
        <p:sp>
          <p:nvSpPr>
            <p:cNvPr id="3868" name="Rectangle 3867">
              <a:extLst>
                <a:ext uri="{FF2B5EF4-FFF2-40B4-BE49-F238E27FC236}">
                  <a16:creationId xmlns:a16="http://schemas.microsoft.com/office/drawing/2014/main" id="{B0444880-C363-4133-A7EC-949402C6D37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69" name="Rectangle 3868">
              <a:extLst>
                <a:ext uri="{FF2B5EF4-FFF2-40B4-BE49-F238E27FC236}">
                  <a16:creationId xmlns:a16="http://schemas.microsoft.com/office/drawing/2014/main" id="{09BD85C6-B0A0-40C7-9134-851A75401DF2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70" name="Group 3869">
              <a:extLst>
                <a:ext uri="{FF2B5EF4-FFF2-40B4-BE49-F238E27FC236}">
                  <a16:creationId xmlns:a16="http://schemas.microsoft.com/office/drawing/2014/main" id="{66AD9287-74F6-4AB3-B10E-0A8CBCCDE10B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74" name="Straight Connector 3873">
                <a:extLst>
                  <a:ext uri="{FF2B5EF4-FFF2-40B4-BE49-F238E27FC236}">
                    <a16:creationId xmlns:a16="http://schemas.microsoft.com/office/drawing/2014/main" id="{5D4BB2A0-1C0B-4B81-B13F-43D7AFAC6EB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75" name="Straight Connector 3874">
                <a:extLst>
                  <a:ext uri="{FF2B5EF4-FFF2-40B4-BE49-F238E27FC236}">
                    <a16:creationId xmlns:a16="http://schemas.microsoft.com/office/drawing/2014/main" id="{0A767170-FB0B-4874-8987-C009D5AA57CF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76" name="Straight Connector 3875">
                <a:extLst>
                  <a:ext uri="{FF2B5EF4-FFF2-40B4-BE49-F238E27FC236}">
                    <a16:creationId xmlns:a16="http://schemas.microsoft.com/office/drawing/2014/main" id="{D5C88A5D-18BC-4C1D-A3D9-49021FEB6D09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77" name="Straight Connector 3876">
                <a:extLst>
                  <a:ext uri="{FF2B5EF4-FFF2-40B4-BE49-F238E27FC236}">
                    <a16:creationId xmlns:a16="http://schemas.microsoft.com/office/drawing/2014/main" id="{DB5B7DF7-7413-4420-B49C-48D9ECC2D53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78" name="Straight Connector 3877">
                <a:extLst>
                  <a:ext uri="{FF2B5EF4-FFF2-40B4-BE49-F238E27FC236}">
                    <a16:creationId xmlns:a16="http://schemas.microsoft.com/office/drawing/2014/main" id="{CE5BB32C-C6A4-491E-8F15-724B28ACE9D3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79" name="Straight Connector 3878">
                <a:extLst>
                  <a:ext uri="{FF2B5EF4-FFF2-40B4-BE49-F238E27FC236}">
                    <a16:creationId xmlns:a16="http://schemas.microsoft.com/office/drawing/2014/main" id="{F70A0A0E-B502-489E-B24C-C748D7112638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80" name="Straight Connector 3879">
                <a:extLst>
                  <a:ext uri="{FF2B5EF4-FFF2-40B4-BE49-F238E27FC236}">
                    <a16:creationId xmlns:a16="http://schemas.microsoft.com/office/drawing/2014/main" id="{E19DDFE2-32FC-4518-9C2D-68EE611FD53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81" name="Straight Connector 3880">
                <a:extLst>
                  <a:ext uri="{FF2B5EF4-FFF2-40B4-BE49-F238E27FC236}">
                    <a16:creationId xmlns:a16="http://schemas.microsoft.com/office/drawing/2014/main" id="{0363DB59-463E-499E-9238-4185C02014E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82" name="Straight Connector 3881">
                <a:extLst>
                  <a:ext uri="{FF2B5EF4-FFF2-40B4-BE49-F238E27FC236}">
                    <a16:creationId xmlns:a16="http://schemas.microsoft.com/office/drawing/2014/main" id="{39532CEF-2C1F-4D5E-A4D7-E924E66A98F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71" name="Rectangle 3870">
              <a:extLst>
                <a:ext uri="{FF2B5EF4-FFF2-40B4-BE49-F238E27FC236}">
                  <a16:creationId xmlns:a16="http://schemas.microsoft.com/office/drawing/2014/main" id="{834E5ECF-5AC1-4B16-86AE-67B3EA946F7E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72" name="Rectangle 3871">
              <a:extLst>
                <a:ext uri="{FF2B5EF4-FFF2-40B4-BE49-F238E27FC236}">
                  <a16:creationId xmlns:a16="http://schemas.microsoft.com/office/drawing/2014/main" id="{36E90928-4EB5-40D4-858E-E03F4F5F954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73" name="Rectangle 3872">
              <a:extLst>
                <a:ext uri="{FF2B5EF4-FFF2-40B4-BE49-F238E27FC236}">
                  <a16:creationId xmlns:a16="http://schemas.microsoft.com/office/drawing/2014/main" id="{E13486C0-F1B7-4EAD-A075-DA76DCBBAA5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83" name="Group 3882">
            <a:extLst>
              <a:ext uri="{FF2B5EF4-FFF2-40B4-BE49-F238E27FC236}">
                <a16:creationId xmlns:a16="http://schemas.microsoft.com/office/drawing/2014/main" id="{71D09FF8-5001-41BC-88AF-6E02AF1F5D5E}"/>
              </a:ext>
            </a:extLst>
          </p:cNvPr>
          <p:cNvGrpSpPr/>
          <p:nvPr/>
        </p:nvGrpSpPr>
        <p:grpSpPr>
          <a:xfrm>
            <a:off x="6230301" y="2097758"/>
            <a:ext cx="735495" cy="453124"/>
            <a:chOff x="1926169" y="1632181"/>
            <a:chExt cx="540854" cy="333210"/>
          </a:xfrm>
        </p:grpSpPr>
        <p:sp>
          <p:nvSpPr>
            <p:cNvPr id="3884" name="Rectangle 3883">
              <a:extLst>
                <a:ext uri="{FF2B5EF4-FFF2-40B4-BE49-F238E27FC236}">
                  <a16:creationId xmlns:a16="http://schemas.microsoft.com/office/drawing/2014/main" id="{DC6BBEB1-3950-4770-96A7-EBBA7650478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5" name="Rectangle 3884">
              <a:extLst>
                <a:ext uri="{FF2B5EF4-FFF2-40B4-BE49-F238E27FC236}">
                  <a16:creationId xmlns:a16="http://schemas.microsoft.com/office/drawing/2014/main" id="{121467FA-D615-4BED-B0A3-9E4E087192E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886" name="Group 3885">
              <a:extLst>
                <a:ext uri="{FF2B5EF4-FFF2-40B4-BE49-F238E27FC236}">
                  <a16:creationId xmlns:a16="http://schemas.microsoft.com/office/drawing/2014/main" id="{F343595A-F6B2-46EF-830B-3A0B5BD33C41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890" name="Straight Connector 3889">
                <a:extLst>
                  <a:ext uri="{FF2B5EF4-FFF2-40B4-BE49-F238E27FC236}">
                    <a16:creationId xmlns:a16="http://schemas.microsoft.com/office/drawing/2014/main" id="{D92393B9-0FDA-46CB-A94E-98B00815427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1" name="Straight Connector 3890">
                <a:extLst>
                  <a:ext uri="{FF2B5EF4-FFF2-40B4-BE49-F238E27FC236}">
                    <a16:creationId xmlns:a16="http://schemas.microsoft.com/office/drawing/2014/main" id="{8BA70D42-6298-408F-B346-1437BB1483CF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2" name="Straight Connector 3891">
                <a:extLst>
                  <a:ext uri="{FF2B5EF4-FFF2-40B4-BE49-F238E27FC236}">
                    <a16:creationId xmlns:a16="http://schemas.microsoft.com/office/drawing/2014/main" id="{3D43C9D9-417F-4BED-8454-3E715755B6B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3" name="Straight Connector 3892">
                <a:extLst>
                  <a:ext uri="{FF2B5EF4-FFF2-40B4-BE49-F238E27FC236}">
                    <a16:creationId xmlns:a16="http://schemas.microsoft.com/office/drawing/2014/main" id="{DC9D96AD-B893-4B73-BE5D-F8AEC3D2D38D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4" name="Straight Connector 3893">
                <a:extLst>
                  <a:ext uri="{FF2B5EF4-FFF2-40B4-BE49-F238E27FC236}">
                    <a16:creationId xmlns:a16="http://schemas.microsoft.com/office/drawing/2014/main" id="{B2E38663-8934-4D5D-BED9-575CFEF4F1AE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5" name="Straight Connector 3894">
                <a:extLst>
                  <a:ext uri="{FF2B5EF4-FFF2-40B4-BE49-F238E27FC236}">
                    <a16:creationId xmlns:a16="http://schemas.microsoft.com/office/drawing/2014/main" id="{262A5173-831A-4EC4-9E43-1BCC93C3460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6" name="Straight Connector 3895">
                <a:extLst>
                  <a:ext uri="{FF2B5EF4-FFF2-40B4-BE49-F238E27FC236}">
                    <a16:creationId xmlns:a16="http://schemas.microsoft.com/office/drawing/2014/main" id="{DEDBBA60-A9D6-4DD5-AB09-6BAF134900A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7" name="Straight Connector 3896">
                <a:extLst>
                  <a:ext uri="{FF2B5EF4-FFF2-40B4-BE49-F238E27FC236}">
                    <a16:creationId xmlns:a16="http://schemas.microsoft.com/office/drawing/2014/main" id="{723D6E72-526F-4404-9552-2721C324E72E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898" name="Straight Connector 3897">
                <a:extLst>
                  <a:ext uri="{FF2B5EF4-FFF2-40B4-BE49-F238E27FC236}">
                    <a16:creationId xmlns:a16="http://schemas.microsoft.com/office/drawing/2014/main" id="{53230D22-58B8-412F-BCF0-0A72655F7D9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887" name="Rectangle 3886">
              <a:extLst>
                <a:ext uri="{FF2B5EF4-FFF2-40B4-BE49-F238E27FC236}">
                  <a16:creationId xmlns:a16="http://schemas.microsoft.com/office/drawing/2014/main" id="{4C44829C-AC58-4D5C-88DE-80E8711E23E7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8" name="Rectangle 3887">
              <a:extLst>
                <a:ext uri="{FF2B5EF4-FFF2-40B4-BE49-F238E27FC236}">
                  <a16:creationId xmlns:a16="http://schemas.microsoft.com/office/drawing/2014/main" id="{31005828-FE98-42F9-99D3-918ECE761167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9" name="Rectangle 3888">
              <a:extLst>
                <a:ext uri="{FF2B5EF4-FFF2-40B4-BE49-F238E27FC236}">
                  <a16:creationId xmlns:a16="http://schemas.microsoft.com/office/drawing/2014/main" id="{8A9D05A2-A533-46FF-9621-32314E8F080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899" name="Group 3898">
            <a:extLst>
              <a:ext uri="{FF2B5EF4-FFF2-40B4-BE49-F238E27FC236}">
                <a16:creationId xmlns:a16="http://schemas.microsoft.com/office/drawing/2014/main" id="{9EE3383F-69A3-4E14-9BA0-20F2DCDD57DF}"/>
              </a:ext>
            </a:extLst>
          </p:cNvPr>
          <p:cNvGrpSpPr/>
          <p:nvPr/>
        </p:nvGrpSpPr>
        <p:grpSpPr>
          <a:xfrm>
            <a:off x="5493087" y="1680254"/>
            <a:ext cx="735495" cy="453124"/>
            <a:chOff x="1926169" y="1632181"/>
            <a:chExt cx="540854" cy="333210"/>
          </a:xfrm>
        </p:grpSpPr>
        <p:sp>
          <p:nvSpPr>
            <p:cNvPr id="3900" name="Rectangle 3899">
              <a:extLst>
                <a:ext uri="{FF2B5EF4-FFF2-40B4-BE49-F238E27FC236}">
                  <a16:creationId xmlns:a16="http://schemas.microsoft.com/office/drawing/2014/main" id="{07F3250D-62E2-4B63-AA4C-1EBF2ED722B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1" name="Rectangle 3900">
              <a:extLst>
                <a:ext uri="{FF2B5EF4-FFF2-40B4-BE49-F238E27FC236}">
                  <a16:creationId xmlns:a16="http://schemas.microsoft.com/office/drawing/2014/main" id="{FB03106F-6748-4DEF-BA3C-953CA9672C7D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02" name="Group 3901">
              <a:extLst>
                <a:ext uri="{FF2B5EF4-FFF2-40B4-BE49-F238E27FC236}">
                  <a16:creationId xmlns:a16="http://schemas.microsoft.com/office/drawing/2014/main" id="{53B83844-7DCD-42AA-A6CD-A1ACEEAD2EE6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06" name="Straight Connector 3905">
                <a:extLst>
                  <a:ext uri="{FF2B5EF4-FFF2-40B4-BE49-F238E27FC236}">
                    <a16:creationId xmlns:a16="http://schemas.microsoft.com/office/drawing/2014/main" id="{F38BB66B-52AA-4D28-B678-F5D3B1AA5BA7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07" name="Straight Connector 3906">
                <a:extLst>
                  <a:ext uri="{FF2B5EF4-FFF2-40B4-BE49-F238E27FC236}">
                    <a16:creationId xmlns:a16="http://schemas.microsoft.com/office/drawing/2014/main" id="{20335A80-6B5B-4EE3-BDB0-5D370DB9B6C3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08" name="Straight Connector 3907">
                <a:extLst>
                  <a:ext uri="{FF2B5EF4-FFF2-40B4-BE49-F238E27FC236}">
                    <a16:creationId xmlns:a16="http://schemas.microsoft.com/office/drawing/2014/main" id="{D575EBFC-F415-4289-B36F-D0181AFB4C3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09" name="Straight Connector 3908">
                <a:extLst>
                  <a:ext uri="{FF2B5EF4-FFF2-40B4-BE49-F238E27FC236}">
                    <a16:creationId xmlns:a16="http://schemas.microsoft.com/office/drawing/2014/main" id="{1D447F88-E58D-468D-8DE3-EF90F371C07C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10" name="Straight Connector 3909">
                <a:extLst>
                  <a:ext uri="{FF2B5EF4-FFF2-40B4-BE49-F238E27FC236}">
                    <a16:creationId xmlns:a16="http://schemas.microsoft.com/office/drawing/2014/main" id="{0772678A-18DB-4836-98DA-CA12EBE09AC7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11" name="Straight Connector 3910">
                <a:extLst>
                  <a:ext uri="{FF2B5EF4-FFF2-40B4-BE49-F238E27FC236}">
                    <a16:creationId xmlns:a16="http://schemas.microsoft.com/office/drawing/2014/main" id="{3186C899-A266-49B3-B140-21131EE935B3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12" name="Straight Connector 3911">
                <a:extLst>
                  <a:ext uri="{FF2B5EF4-FFF2-40B4-BE49-F238E27FC236}">
                    <a16:creationId xmlns:a16="http://schemas.microsoft.com/office/drawing/2014/main" id="{2154BD36-0448-4EAD-8BE2-84493BD6DE8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13" name="Straight Connector 3912">
                <a:extLst>
                  <a:ext uri="{FF2B5EF4-FFF2-40B4-BE49-F238E27FC236}">
                    <a16:creationId xmlns:a16="http://schemas.microsoft.com/office/drawing/2014/main" id="{739DE570-AF88-4354-A14C-1B432742DB93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14" name="Straight Connector 3913">
                <a:extLst>
                  <a:ext uri="{FF2B5EF4-FFF2-40B4-BE49-F238E27FC236}">
                    <a16:creationId xmlns:a16="http://schemas.microsoft.com/office/drawing/2014/main" id="{FCB71421-7C7C-40A8-BDD6-BCBDD1A77F0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03" name="Rectangle 3902">
              <a:extLst>
                <a:ext uri="{FF2B5EF4-FFF2-40B4-BE49-F238E27FC236}">
                  <a16:creationId xmlns:a16="http://schemas.microsoft.com/office/drawing/2014/main" id="{355E355E-E927-4B0B-B7C5-335C383F616B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4" name="Rectangle 3903">
              <a:extLst>
                <a:ext uri="{FF2B5EF4-FFF2-40B4-BE49-F238E27FC236}">
                  <a16:creationId xmlns:a16="http://schemas.microsoft.com/office/drawing/2014/main" id="{7FE9D2D2-5108-4843-93B5-7021FF85B14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5" name="Rectangle 3904">
              <a:extLst>
                <a:ext uri="{FF2B5EF4-FFF2-40B4-BE49-F238E27FC236}">
                  <a16:creationId xmlns:a16="http://schemas.microsoft.com/office/drawing/2014/main" id="{EDF04B80-2267-4D07-B40A-E6410F00E91B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15" name="Group 3914">
            <a:extLst>
              <a:ext uri="{FF2B5EF4-FFF2-40B4-BE49-F238E27FC236}">
                <a16:creationId xmlns:a16="http://schemas.microsoft.com/office/drawing/2014/main" id="{3DB411F9-D16D-489B-ACC9-ADD8BB06ADB7}"/>
              </a:ext>
            </a:extLst>
          </p:cNvPr>
          <p:cNvGrpSpPr/>
          <p:nvPr/>
        </p:nvGrpSpPr>
        <p:grpSpPr>
          <a:xfrm>
            <a:off x="6230301" y="1680254"/>
            <a:ext cx="735495" cy="453124"/>
            <a:chOff x="1926169" y="1632181"/>
            <a:chExt cx="540854" cy="333210"/>
          </a:xfrm>
        </p:grpSpPr>
        <p:sp>
          <p:nvSpPr>
            <p:cNvPr id="3916" name="Rectangle 3915">
              <a:extLst>
                <a:ext uri="{FF2B5EF4-FFF2-40B4-BE49-F238E27FC236}">
                  <a16:creationId xmlns:a16="http://schemas.microsoft.com/office/drawing/2014/main" id="{55161FED-9113-4AC2-8523-5754DE658208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17" name="Rectangle 3916">
              <a:extLst>
                <a:ext uri="{FF2B5EF4-FFF2-40B4-BE49-F238E27FC236}">
                  <a16:creationId xmlns:a16="http://schemas.microsoft.com/office/drawing/2014/main" id="{5E27A4D0-CD66-4B07-87B6-13C479C908F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18" name="Group 3917">
              <a:extLst>
                <a:ext uri="{FF2B5EF4-FFF2-40B4-BE49-F238E27FC236}">
                  <a16:creationId xmlns:a16="http://schemas.microsoft.com/office/drawing/2014/main" id="{87337519-2C03-4897-911A-F158C16D1898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22" name="Straight Connector 3921">
                <a:extLst>
                  <a:ext uri="{FF2B5EF4-FFF2-40B4-BE49-F238E27FC236}">
                    <a16:creationId xmlns:a16="http://schemas.microsoft.com/office/drawing/2014/main" id="{857C371D-812D-46C0-8E91-A80E49C36C7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3" name="Straight Connector 3922">
                <a:extLst>
                  <a:ext uri="{FF2B5EF4-FFF2-40B4-BE49-F238E27FC236}">
                    <a16:creationId xmlns:a16="http://schemas.microsoft.com/office/drawing/2014/main" id="{D34C93E9-9C1D-4863-B234-3B48A903A84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4" name="Straight Connector 3923">
                <a:extLst>
                  <a:ext uri="{FF2B5EF4-FFF2-40B4-BE49-F238E27FC236}">
                    <a16:creationId xmlns:a16="http://schemas.microsoft.com/office/drawing/2014/main" id="{07C4C21B-FB26-43DC-A003-6C90E7673AE0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5" name="Straight Connector 3924">
                <a:extLst>
                  <a:ext uri="{FF2B5EF4-FFF2-40B4-BE49-F238E27FC236}">
                    <a16:creationId xmlns:a16="http://schemas.microsoft.com/office/drawing/2014/main" id="{0F2F4E31-CE25-4357-BC73-01BC01F3A351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6" name="Straight Connector 3925">
                <a:extLst>
                  <a:ext uri="{FF2B5EF4-FFF2-40B4-BE49-F238E27FC236}">
                    <a16:creationId xmlns:a16="http://schemas.microsoft.com/office/drawing/2014/main" id="{4D0F11CA-1AC7-4ABD-9B68-A04A91EAD03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7" name="Straight Connector 3926">
                <a:extLst>
                  <a:ext uri="{FF2B5EF4-FFF2-40B4-BE49-F238E27FC236}">
                    <a16:creationId xmlns:a16="http://schemas.microsoft.com/office/drawing/2014/main" id="{681A2E8C-2C1F-41C4-88DF-55C56152C620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8" name="Straight Connector 3927">
                <a:extLst>
                  <a:ext uri="{FF2B5EF4-FFF2-40B4-BE49-F238E27FC236}">
                    <a16:creationId xmlns:a16="http://schemas.microsoft.com/office/drawing/2014/main" id="{1A469808-CEE7-44B5-9035-631C409F0FA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29" name="Straight Connector 3928">
                <a:extLst>
                  <a:ext uri="{FF2B5EF4-FFF2-40B4-BE49-F238E27FC236}">
                    <a16:creationId xmlns:a16="http://schemas.microsoft.com/office/drawing/2014/main" id="{3200F72A-ED9E-4B0E-8D01-1169944070A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30" name="Straight Connector 3929">
                <a:extLst>
                  <a:ext uri="{FF2B5EF4-FFF2-40B4-BE49-F238E27FC236}">
                    <a16:creationId xmlns:a16="http://schemas.microsoft.com/office/drawing/2014/main" id="{7383D1F8-27CC-429B-8D3D-95C4B6922681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19" name="Rectangle 3918">
              <a:extLst>
                <a:ext uri="{FF2B5EF4-FFF2-40B4-BE49-F238E27FC236}">
                  <a16:creationId xmlns:a16="http://schemas.microsoft.com/office/drawing/2014/main" id="{BBA55FD6-1CDE-4C77-90C5-A53E54038667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20" name="Rectangle 3919">
              <a:extLst>
                <a:ext uri="{FF2B5EF4-FFF2-40B4-BE49-F238E27FC236}">
                  <a16:creationId xmlns:a16="http://schemas.microsoft.com/office/drawing/2014/main" id="{E08CEE7E-75D9-42F3-B37F-45FCC511415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21" name="Rectangle 3920">
              <a:extLst>
                <a:ext uri="{FF2B5EF4-FFF2-40B4-BE49-F238E27FC236}">
                  <a16:creationId xmlns:a16="http://schemas.microsoft.com/office/drawing/2014/main" id="{E396116E-04A5-45F6-A943-0AF0DDC93104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31" name="Group 3930">
            <a:extLst>
              <a:ext uri="{FF2B5EF4-FFF2-40B4-BE49-F238E27FC236}">
                <a16:creationId xmlns:a16="http://schemas.microsoft.com/office/drawing/2014/main" id="{01EFFDFF-DE9C-4410-B00E-1C570378BDB0}"/>
              </a:ext>
            </a:extLst>
          </p:cNvPr>
          <p:cNvGrpSpPr/>
          <p:nvPr/>
        </p:nvGrpSpPr>
        <p:grpSpPr>
          <a:xfrm>
            <a:off x="7681019" y="2932766"/>
            <a:ext cx="735495" cy="453124"/>
            <a:chOff x="1926169" y="1632181"/>
            <a:chExt cx="540854" cy="333210"/>
          </a:xfrm>
        </p:grpSpPr>
        <p:sp>
          <p:nvSpPr>
            <p:cNvPr id="3932" name="Rectangle 3931">
              <a:extLst>
                <a:ext uri="{FF2B5EF4-FFF2-40B4-BE49-F238E27FC236}">
                  <a16:creationId xmlns:a16="http://schemas.microsoft.com/office/drawing/2014/main" id="{06036044-4EF5-4C8B-9C67-2B74A6CBEFE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3" name="Rectangle 3932">
              <a:extLst>
                <a:ext uri="{FF2B5EF4-FFF2-40B4-BE49-F238E27FC236}">
                  <a16:creationId xmlns:a16="http://schemas.microsoft.com/office/drawing/2014/main" id="{1F21912C-1C6D-4910-AD9C-F491D4C5B8D8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34" name="Group 3933">
              <a:extLst>
                <a:ext uri="{FF2B5EF4-FFF2-40B4-BE49-F238E27FC236}">
                  <a16:creationId xmlns:a16="http://schemas.microsoft.com/office/drawing/2014/main" id="{D54E2991-3E02-49E1-AE67-558327C4F58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38" name="Straight Connector 3937">
                <a:extLst>
                  <a:ext uri="{FF2B5EF4-FFF2-40B4-BE49-F238E27FC236}">
                    <a16:creationId xmlns:a16="http://schemas.microsoft.com/office/drawing/2014/main" id="{F79D9C2C-267B-4EED-BAA3-FDA9EC303EB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39" name="Straight Connector 3938">
                <a:extLst>
                  <a:ext uri="{FF2B5EF4-FFF2-40B4-BE49-F238E27FC236}">
                    <a16:creationId xmlns:a16="http://schemas.microsoft.com/office/drawing/2014/main" id="{6C9629BC-914F-42F7-A8DE-3E471C696FFD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0" name="Straight Connector 3939">
                <a:extLst>
                  <a:ext uri="{FF2B5EF4-FFF2-40B4-BE49-F238E27FC236}">
                    <a16:creationId xmlns:a16="http://schemas.microsoft.com/office/drawing/2014/main" id="{0F285803-F48C-4543-8E9E-216DB4BC9E53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1" name="Straight Connector 3940">
                <a:extLst>
                  <a:ext uri="{FF2B5EF4-FFF2-40B4-BE49-F238E27FC236}">
                    <a16:creationId xmlns:a16="http://schemas.microsoft.com/office/drawing/2014/main" id="{CBCCF4FB-6F78-4BEF-AACC-D85A007B8771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2" name="Straight Connector 3941">
                <a:extLst>
                  <a:ext uri="{FF2B5EF4-FFF2-40B4-BE49-F238E27FC236}">
                    <a16:creationId xmlns:a16="http://schemas.microsoft.com/office/drawing/2014/main" id="{4CEC7BD3-FFF4-430F-B949-6E00EA60D08A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3" name="Straight Connector 3942">
                <a:extLst>
                  <a:ext uri="{FF2B5EF4-FFF2-40B4-BE49-F238E27FC236}">
                    <a16:creationId xmlns:a16="http://schemas.microsoft.com/office/drawing/2014/main" id="{51F555AA-65DF-4FF0-AAC0-934F06A0DBB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4" name="Straight Connector 3943">
                <a:extLst>
                  <a:ext uri="{FF2B5EF4-FFF2-40B4-BE49-F238E27FC236}">
                    <a16:creationId xmlns:a16="http://schemas.microsoft.com/office/drawing/2014/main" id="{2B7181E4-E44B-4C12-9EDE-EAB2BC639C2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5" name="Straight Connector 3944">
                <a:extLst>
                  <a:ext uri="{FF2B5EF4-FFF2-40B4-BE49-F238E27FC236}">
                    <a16:creationId xmlns:a16="http://schemas.microsoft.com/office/drawing/2014/main" id="{C013C983-FAEF-4270-8CB3-10831E89758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46" name="Straight Connector 3945">
                <a:extLst>
                  <a:ext uri="{FF2B5EF4-FFF2-40B4-BE49-F238E27FC236}">
                    <a16:creationId xmlns:a16="http://schemas.microsoft.com/office/drawing/2014/main" id="{5BE3D916-DBB1-4CF7-AECC-C74A57D1A5F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35" name="Rectangle 3934">
              <a:extLst>
                <a:ext uri="{FF2B5EF4-FFF2-40B4-BE49-F238E27FC236}">
                  <a16:creationId xmlns:a16="http://schemas.microsoft.com/office/drawing/2014/main" id="{B401872E-5D9E-4435-A171-E16E1A32B691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6" name="Rectangle 3935">
              <a:extLst>
                <a:ext uri="{FF2B5EF4-FFF2-40B4-BE49-F238E27FC236}">
                  <a16:creationId xmlns:a16="http://schemas.microsoft.com/office/drawing/2014/main" id="{99FCE0E6-EA9F-4CB5-8AAF-14E691657CF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7" name="Rectangle 3936">
              <a:extLst>
                <a:ext uri="{FF2B5EF4-FFF2-40B4-BE49-F238E27FC236}">
                  <a16:creationId xmlns:a16="http://schemas.microsoft.com/office/drawing/2014/main" id="{778BC1A4-3747-4125-A5C6-28BBBF7FBFB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47" name="Group 3946">
            <a:extLst>
              <a:ext uri="{FF2B5EF4-FFF2-40B4-BE49-F238E27FC236}">
                <a16:creationId xmlns:a16="http://schemas.microsoft.com/office/drawing/2014/main" id="{D5608BA2-3478-4750-AC02-5CE91F2ACC00}"/>
              </a:ext>
            </a:extLst>
          </p:cNvPr>
          <p:cNvGrpSpPr/>
          <p:nvPr/>
        </p:nvGrpSpPr>
        <p:grpSpPr>
          <a:xfrm>
            <a:off x="8418233" y="2932766"/>
            <a:ext cx="735495" cy="453124"/>
            <a:chOff x="1926169" y="1632181"/>
            <a:chExt cx="540854" cy="333210"/>
          </a:xfrm>
        </p:grpSpPr>
        <p:sp>
          <p:nvSpPr>
            <p:cNvPr id="3948" name="Rectangle 3947">
              <a:extLst>
                <a:ext uri="{FF2B5EF4-FFF2-40B4-BE49-F238E27FC236}">
                  <a16:creationId xmlns:a16="http://schemas.microsoft.com/office/drawing/2014/main" id="{E4BF1053-9DEC-4B74-9887-960DC6184234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49" name="Rectangle 3948">
              <a:extLst>
                <a:ext uri="{FF2B5EF4-FFF2-40B4-BE49-F238E27FC236}">
                  <a16:creationId xmlns:a16="http://schemas.microsoft.com/office/drawing/2014/main" id="{5023E850-4728-4622-89E9-4DC91FEC37F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50" name="Group 3949">
              <a:extLst>
                <a:ext uri="{FF2B5EF4-FFF2-40B4-BE49-F238E27FC236}">
                  <a16:creationId xmlns:a16="http://schemas.microsoft.com/office/drawing/2014/main" id="{A5ADBE1D-C9B9-4F8A-811E-1A47BFA2D642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54" name="Straight Connector 3953">
                <a:extLst>
                  <a:ext uri="{FF2B5EF4-FFF2-40B4-BE49-F238E27FC236}">
                    <a16:creationId xmlns:a16="http://schemas.microsoft.com/office/drawing/2014/main" id="{27CD2E8D-67B2-47C6-9373-EF73CCDAB23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55" name="Straight Connector 3954">
                <a:extLst>
                  <a:ext uri="{FF2B5EF4-FFF2-40B4-BE49-F238E27FC236}">
                    <a16:creationId xmlns:a16="http://schemas.microsoft.com/office/drawing/2014/main" id="{9BD62AFE-8B01-457B-B328-CD5D1C49FF6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56" name="Straight Connector 3955">
                <a:extLst>
                  <a:ext uri="{FF2B5EF4-FFF2-40B4-BE49-F238E27FC236}">
                    <a16:creationId xmlns:a16="http://schemas.microsoft.com/office/drawing/2014/main" id="{A54BB2B9-3D21-4075-A4D8-A3492C7DD8F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57" name="Straight Connector 3956">
                <a:extLst>
                  <a:ext uri="{FF2B5EF4-FFF2-40B4-BE49-F238E27FC236}">
                    <a16:creationId xmlns:a16="http://schemas.microsoft.com/office/drawing/2014/main" id="{7763A715-63DA-450D-9E67-47F2EB116E1E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58" name="Straight Connector 3957">
                <a:extLst>
                  <a:ext uri="{FF2B5EF4-FFF2-40B4-BE49-F238E27FC236}">
                    <a16:creationId xmlns:a16="http://schemas.microsoft.com/office/drawing/2014/main" id="{62A31564-7AF4-4654-AEE4-3A55EEAB3497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59" name="Straight Connector 3958">
                <a:extLst>
                  <a:ext uri="{FF2B5EF4-FFF2-40B4-BE49-F238E27FC236}">
                    <a16:creationId xmlns:a16="http://schemas.microsoft.com/office/drawing/2014/main" id="{F68F6309-69E1-43CD-96B5-839A1EB26BB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60" name="Straight Connector 3959">
                <a:extLst>
                  <a:ext uri="{FF2B5EF4-FFF2-40B4-BE49-F238E27FC236}">
                    <a16:creationId xmlns:a16="http://schemas.microsoft.com/office/drawing/2014/main" id="{1B36B4ED-721B-423D-AB45-1996F335FF8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61" name="Straight Connector 3960">
                <a:extLst>
                  <a:ext uri="{FF2B5EF4-FFF2-40B4-BE49-F238E27FC236}">
                    <a16:creationId xmlns:a16="http://schemas.microsoft.com/office/drawing/2014/main" id="{ACD21DC7-B000-4F0E-8433-0830E15CB414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62" name="Straight Connector 3961">
                <a:extLst>
                  <a:ext uri="{FF2B5EF4-FFF2-40B4-BE49-F238E27FC236}">
                    <a16:creationId xmlns:a16="http://schemas.microsoft.com/office/drawing/2014/main" id="{EE0AE8CB-0574-4946-A78A-C651B0B3332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51" name="Rectangle 3950">
              <a:extLst>
                <a:ext uri="{FF2B5EF4-FFF2-40B4-BE49-F238E27FC236}">
                  <a16:creationId xmlns:a16="http://schemas.microsoft.com/office/drawing/2014/main" id="{82E2C968-CE70-4EEC-A567-C019A5040AA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52" name="Rectangle 3951">
              <a:extLst>
                <a:ext uri="{FF2B5EF4-FFF2-40B4-BE49-F238E27FC236}">
                  <a16:creationId xmlns:a16="http://schemas.microsoft.com/office/drawing/2014/main" id="{D2050177-DA68-4DB6-B126-BDA13379F941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53" name="Rectangle 3952">
              <a:extLst>
                <a:ext uri="{FF2B5EF4-FFF2-40B4-BE49-F238E27FC236}">
                  <a16:creationId xmlns:a16="http://schemas.microsoft.com/office/drawing/2014/main" id="{686D9AAB-05C7-4E4E-B264-DA6ADCF60D6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63" name="Group 3962">
            <a:extLst>
              <a:ext uri="{FF2B5EF4-FFF2-40B4-BE49-F238E27FC236}">
                <a16:creationId xmlns:a16="http://schemas.microsoft.com/office/drawing/2014/main" id="{90EF4CB9-C59E-43D9-A34F-4D457418665C}"/>
              </a:ext>
            </a:extLst>
          </p:cNvPr>
          <p:cNvGrpSpPr/>
          <p:nvPr/>
        </p:nvGrpSpPr>
        <p:grpSpPr>
          <a:xfrm>
            <a:off x="7681019" y="2515262"/>
            <a:ext cx="735495" cy="453124"/>
            <a:chOff x="1926169" y="1632181"/>
            <a:chExt cx="540854" cy="333210"/>
          </a:xfrm>
        </p:grpSpPr>
        <p:sp>
          <p:nvSpPr>
            <p:cNvPr id="3964" name="Rectangle 3963">
              <a:extLst>
                <a:ext uri="{FF2B5EF4-FFF2-40B4-BE49-F238E27FC236}">
                  <a16:creationId xmlns:a16="http://schemas.microsoft.com/office/drawing/2014/main" id="{857BB0DF-6374-4FAA-838B-1C023330EA7A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65" name="Rectangle 3964">
              <a:extLst>
                <a:ext uri="{FF2B5EF4-FFF2-40B4-BE49-F238E27FC236}">
                  <a16:creationId xmlns:a16="http://schemas.microsoft.com/office/drawing/2014/main" id="{71FAF7D4-A7D4-4DD2-B232-F543A82723B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66" name="Group 3965">
              <a:extLst>
                <a:ext uri="{FF2B5EF4-FFF2-40B4-BE49-F238E27FC236}">
                  <a16:creationId xmlns:a16="http://schemas.microsoft.com/office/drawing/2014/main" id="{F0857D0B-D820-4245-9144-075590AFF664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70" name="Straight Connector 3969">
                <a:extLst>
                  <a:ext uri="{FF2B5EF4-FFF2-40B4-BE49-F238E27FC236}">
                    <a16:creationId xmlns:a16="http://schemas.microsoft.com/office/drawing/2014/main" id="{D280B553-B066-46B3-9968-C821551AC4D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1" name="Straight Connector 3970">
                <a:extLst>
                  <a:ext uri="{FF2B5EF4-FFF2-40B4-BE49-F238E27FC236}">
                    <a16:creationId xmlns:a16="http://schemas.microsoft.com/office/drawing/2014/main" id="{500D17E3-09EA-4E57-AB81-75B8ECE8206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2" name="Straight Connector 3971">
                <a:extLst>
                  <a:ext uri="{FF2B5EF4-FFF2-40B4-BE49-F238E27FC236}">
                    <a16:creationId xmlns:a16="http://schemas.microsoft.com/office/drawing/2014/main" id="{FBB887C7-AC05-43DD-BE23-A7D24FAD358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3" name="Straight Connector 3972">
                <a:extLst>
                  <a:ext uri="{FF2B5EF4-FFF2-40B4-BE49-F238E27FC236}">
                    <a16:creationId xmlns:a16="http://schemas.microsoft.com/office/drawing/2014/main" id="{1F6430E9-9BF3-45A1-90B8-053EF1F9CC4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4" name="Straight Connector 3973">
                <a:extLst>
                  <a:ext uri="{FF2B5EF4-FFF2-40B4-BE49-F238E27FC236}">
                    <a16:creationId xmlns:a16="http://schemas.microsoft.com/office/drawing/2014/main" id="{BB2E770F-7B07-4406-A78F-3259E5ED1C3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5" name="Straight Connector 3974">
                <a:extLst>
                  <a:ext uri="{FF2B5EF4-FFF2-40B4-BE49-F238E27FC236}">
                    <a16:creationId xmlns:a16="http://schemas.microsoft.com/office/drawing/2014/main" id="{68A2A2DB-A192-4374-96EF-DFBD632E7E8D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6" name="Straight Connector 3975">
                <a:extLst>
                  <a:ext uri="{FF2B5EF4-FFF2-40B4-BE49-F238E27FC236}">
                    <a16:creationId xmlns:a16="http://schemas.microsoft.com/office/drawing/2014/main" id="{AD3D231B-379B-41D9-8D5B-3C5153C0816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7" name="Straight Connector 3976">
                <a:extLst>
                  <a:ext uri="{FF2B5EF4-FFF2-40B4-BE49-F238E27FC236}">
                    <a16:creationId xmlns:a16="http://schemas.microsoft.com/office/drawing/2014/main" id="{C749B880-5EBD-439B-B3C0-EE88F532568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78" name="Straight Connector 3977">
                <a:extLst>
                  <a:ext uri="{FF2B5EF4-FFF2-40B4-BE49-F238E27FC236}">
                    <a16:creationId xmlns:a16="http://schemas.microsoft.com/office/drawing/2014/main" id="{03474DB9-BE3D-432A-9499-D5C91717EB1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67" name="Rectangle 3966">
              <a:extLst>
                <a:ext uri="{FF2B5EF4-FFF2-40B4-BE49-F238E27FC236}">
                  <a16:creationId xmlns:a16="http://schemas.microsoft.com/office/drawing/2014/main" id="{4B1CB7D0-EE63-4FB9-899A-9C6AE284B0B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68" name="Rectangle 3967">
              <a:extLst>
                <a:ext uri="{FF2B5EF4-FFF2-40B4-BE49-F238E27FC236}">
                  <a16:creationId xmlns:a16="http://schemas.microsoft.com/office/drawing/2014/main" id="{87F89B1B-A2EE-4231-B247-78601B87317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69" name="Rectangle 3968">
              <a:extLst>
                <a:ext uri="{FF2B5EF4-FFF2-40B4-BE49-F238E27FC236}">
                  <a16:creationId xmlns:a16="http://schemas.microsoft.com/office/drawing/2014/main" id="{1ED47968-A228-4099-8845-E2B2A78095A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79" name="Group 3978">
            <a:extLst>
              <a:ext uri="{FF2B5EF4-FFF2-40B4-BE49-F238E27FC236}">
                <a16:creationId xmlns:a16="http://schemas.microsoft.com/office/drawing/2014/main" id="{94E09232-9F3C-4508-8FB7-4A87EF144CDE}"/>
              </a:ext>
            </a:extLst>
          </p:cNvPr>
          <p:cNvGrpSpPr/>
          <p:nvPr/>
        </p:nvGrpSpPr>
        <p:grpSpPr>
          <a:xfrm>
            <a:off x="8418233" y="2515262"/>
            <a:ext cx="735495" cy="453124"/>
            <a:chOff x="1926169" y="1632181"/>
            <a:chExt cx="540854" cy="333210"/>
          </a:xfrm>
        </p:grpSpPr>
        <p:sp>
          <p:nvSpPr>
            <p:cNvPr id="3980" name="Rectangle 3979">
              <a:extLst>
                <a:ext uri="{FF2B5EF4-FFF2-40B4-BE49-F238E27FC236}">
                  <a16:creationId xmlns:a16="http://schemas.microsoft.com/office/drawing/2014/main" id="{304C31E1-F9BE-4CC4-954D-1DF930D27609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81" name="Rectangle 3980">
              <a:extLst>
                <a:ext uri="{FF2B5EF4-FFF2-40B4-BE49-F238E27FC236}">
                  <a16:creationId xmlns:a16="http://schemas.microsoft.com/office/drawing/2014/main" id="{4EC6C14B-2FE5-49EF-9D4D-E27A3AA685D5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82" name="Group 3981">
              <a:extLst>
                <a:ext uri="{FF2B5EF4-FFF2-40B4-BE49-F238E27FC236}">
                  <a16:creationId xmlns:a16="http://schemas.microsoft.com/office/drawing/2014/main" id="{ACAE8E89-291E-404F-9433-87007C51D7E7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3986" name="Straight Connector 3985">
                <a:extLst>
                  <a:ext uri="{FF2B5EF4-FFF2-40B4-BE49-F238E27FC236}">
                    <a16:creationId xmlns:a16="http://schemas.microsoft.com/office/drawing/2014/main" id="{DE3183B4-0D07-4C9E-8C57-570466C2726B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87" name="Straight Connector 3986">
                <a:extLst>
                  <a:ext uri="{FF2B5EF4-FFF2-40B4-BE49-F238E27FC236}">
                    <a16:creationId xmlns:a16="http://schemas.microsoft.com/office/drawing/2014/main" id="{35D930FE-5BB1-41F3-8EAB-69EEF6432B4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88" name="Straight Connector 3987">
                <a:extLst>
                  <a:ext uri="{FF2B5EF4-FFF2-40B4-BE49-F238E27FC236}">
                    <a16:creationId xmlns:a16="http://schemas.microsoft.com/office/drawing/2014/main" id="{7CE5AE63-74C1-4CAD-9EBB-1DD488AF77F0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89" name="Straight Connector 3988">
                <a:extLst>
                  <a:ext uri="{FF2B5EF4-FFF2-40B4-BE49-F238E27FC236}">
                    <a16:creationId xmlns:a16="http://schemas.microsoft.com/office/drawing/2014/main" id="{D570DD05-B4EE-49D3-842B-7373C17D3A8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90" name="Straight Connector 3989">
                <a:extLst>
                  <a:ext uri="{FF2B5EF4-FFF2-40B4-BE49-F238E27FC236}">
                    <a16:creationId xmlns:a16="http://schemas.microsoft.com/office/drawing/2014/main" id="{0F5A8E5B-6B9D-4255-9C4C-BBFFA4A2D818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91" name="Straight Connector 3990">
                <a:extLst>
                  <a:ext uri="{FF2B5EF4-FFF2-40B4-BE49-F238E27FC236}">
                    <a16:creationId xmlns:a16="http://schemas.microsoft.com/office/drawing/2014/main" id="{89074936-0732-4231-927E-D69C60959F9E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92" name="Straight Connector 3991">
                <a:extLst>
                  <a:ext uri="{FF2B5EF4-FFF2-40B4-BE49-F238E27FC236}">
                    <a16:creationId xmlns:a16="http://schemas.microsoft.com/office/drawing/2014/main" id="{E71A8AB1-A20E-4C10-AFEA-19BB93E5B9AC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93" name="Straight Connector 3992">
                <a:extLst>
                  <a:ext uri="{FF2B5EF4-FFF2-40B4-BE49-F238E27FC236}">
                    <a16:creationId xmlns:a16="http://schemas.microsoft.com/office/drawing/2014/main" id="{E8B1A516-8E5E-4630-885F-BA2ABAD08F4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3994" name="Straight Connector 3993">
                <a:extLst>
                  <a:ext uri="{FF2B5EF4-FFF2-40B4-BE49-F238E27FC236}">
                    <a16:creationId xmlns:a16="http://schemas.microsoft.com/office/drawing/2014/main" id="{3663E730-B2D3-4C7B-A0D2-F1330C46403B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83" name="Rectangle 3982">
              <a:extLst>
                <a:ext uri="{FF2B5EF4-FFF2-40B4-BE49-F238E27FC236}">
                  <a16:creationId xmlns:a16="http://schemas.microsoft.com/office/drawing/2014/main" id="{803DE398-B694-4C90-9CFF-9EBBB9D7C7C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84" name="Rectangle 3983">
              <a:extLst>
                <a:ext uri="{FF2B5EF4-FFF2-40B4-BE49-F238E27FC236}">
                  <a16:creationId xmlns:a16="http://schemas.microsoft.com/office/drawing/2014/main" id="{54C680EC-6AA2-4932-A7EB-AAAC458A8515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85" name="Rectangle 3984">
              <a:extLst>
                <a:ext uri="{FF2B5EF4-FFF2-40B4-BE49-F238E27FC236}">
                  <a16:creationId xmlns:a16="http://schemas.microsoft.com/office/drawing/2014/main" id="{565DEE1C-E8EA-4E8D-8F7F-1FC1478C8B0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995" name="Group 3994">
            <a:extLst>
              <a:ext uri="{FF2B5EF4-FFF2-40B4-BE49-F238E27FC236}">
                <a16:creationId xmlns:a16="http://schemas.microsoft.com/office/drawing/2014/main" id="{EC7EBE5E-9C7F-412B-BBF5-263FCEBE4775}"/>
              </a:ext>
            </a:extLst>
          </p:cNvPr>
          <p:cNvGrpSpPr/>
          <p:nvPr/>
        </p:nvGrpSpPr>
        <p:grpSpPr>
          <a:xfrm>
            <a:off x="7681019" y="2097758"/>
            <a:ext cx="735495" cy="453124"/>
            <a:chOff x="1926169" y="1632181"/>
            <a:chExt cx="540854" cy="333210"/>
          </a:xfrm>
        </p:grpSpPr>
        <p:sp>
          <p:nvSpPr>
            <p:cNvPr id="3996" name="Rectangle 3995">
              <a:extLst>
                <a:ext uri="{FF2B5EF4-FFF2-40B4-BE49-F238E27FC236}">
                  <a16:creationId xmlns:a16="http://schemas.microsoft.com/office/drawing/2014/main" id="{9B0253DC-F9B8-4E60-B46E-380146F6C9C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97" name="Rectangle 3996">
              <a:extLst>
                <a:ext uri="{FF2B5EF4-FFF2-40B4-BE49-F238E27FC236}">
                  <a16:creationId xmlns:a16="http://schemas.microsoft.com/office/drawing/2014/main" id="{0777DCE6-12C4-4C5D-BEE7-C438A592F804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998" name="Group 3997">
              <a:extLst>
                <a:ext uri="{FF2B5EF4-FFF2-40B4-BE49-F238E27FC236}">
                  <a16:creationId xmlns:a16="http://schemas.microsoft.com/office/drawing/2014/main" id="{13DDDB03-C24F-4381-BC5B-A41938FB5214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02" name="Straight Connector 4001">
                <a:extLst>
                  <a:ext uri="{FF2B5EF4-FFF2-40B4-BE49-F238E27FC236}">
                    <a16:creationId xmlns:a16="http://schemas.microsoft.com/office/drawing/2014/main" id="{A7BC28D3-AD4C-41C1-AE23-AE2EC59E015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3" name="Straight Connector 4002">
                <a:extLst>
                  <a:ext uri="{FF2B5EF4-FFF2-40B4-BE49-F238E27FC236}">
                    <a16:creationId xmlns:a16="http://schemas.microsoft.com/office/drawing/2014/main" id="{A4F80B08-4463-46F5-B2BC-7858295B9A8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4" name="Straight Connector 4003">
                <a:extLst>
                  <a:ext uri="{FF2B5EF4-FFF2-40B4-BE49-F238E27FC236}">
                    <a16:creationId xmlns:a16="http://schemas.microsoft.com/office/drawing/2014/main" id="{9B99560F-CB7B-4692-93B6-61D80C1AC2F4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5" name="Straight Connector 4004">
                <a:extLst>
                  <a:ext uri="{FF2B5EF4-FFF2-40B4-BE49-F238E27FC236}">
                    <a16:creationId xmlns:a16="http://schemas.microsoft.com/office/drawing/2014/main" id="{134738E6-FC44-4660-946B-5BDDAA13F2F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6" name="Straight Connector 4005">
                <a:extLst>
                  <a:ext uri="{FF2B5EF4-FFF2-40B4-BE49-F238E27FC236}">
                    <a16:creationId xmlns:a16="http://schemas.microsoft.com/office/drawing/2014/main" id="{4553651A-470C-459F-B30C-09DEC8662856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7" name="Straight Connector 4006">
                <a:extLst>
                  <a:ext uri="{FF2B5EF4-FFF2-40B4-BE49-F238E27FC236}">
                    <a16:creationId xmlns:a16="http://schemas.microsoft.com/office/drawing/2014/main" id="{1D1CADF9-D700-4465-B3AD-3F5D86A2841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8" name="Straight Connector 4007">
                <a:extLst>
                  <a:ext uri="{FF2B5EF4-FFF2-40B4-BE49-F238E27FC236}">
                    <a16:creationId xmlns:a16="http://schemas.microsoft.com/office/drawing/2014/main" id="{42268E27-70FC-49FB-954A-E977187149C7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09" name="Straight Connector 4008">
                <a:extLst>
                  <a:ext uri="{FF2B5EF4-FFF2-40B4-BE49-F238E27FC236}">
                    <a16:creationId xmlns:a16="http://schemas.microsoft.com/office/drawing/2014/main" id="{9A5DD3B5-A890-464D-A113-A08DA96B0ED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10" name="Straight Connector 4009">
                <a:extLst>
                  <a:ext uri="{FF2B5EF4-FFF2-40B4-BE49-F238E27FC236}">
                    <a16:creationId xmlns:a16="http://schemas.microsoft.com/office/drawing/2014/main" id="{F2A62D1F-1270-4F3E-93EF-ECD4C0E9FCE6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3999" name="Rectangle 3998">
              <a:extLst>
                <a:ext uri="{FF2B5EF4-FFF2-40B4-BE49-F238E27FC236}">
                  <a16:creationId xmlns:a16="http://schemas.microsoft.com/office/drawing/2014/main" id="{69790A1A-0315-414B-9466-7A7ED29272A4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00" name="Rectangle 3999">
              <a:extLst>
                <a:ext uri="{FF2B5EF4-FFF2-40B4-BE49-F238E27FC236}">
                  <a16:creationId xmlns:a16="http://schemas.microsoft.com/office/drawing/2014/main" id="{BE681101-DD23-4D87-BA75-478201E9156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01" name="Rectangle 4000">
              <a:extLst>
                <a:ext uri="{FF2B5EF4-FFF2-40B4-BE49-F238E27FC236}">
                  <a16:creationId xmlns:a16="http://schemas.microsoft.com/office/drawing/2014/main" id="{B52B5CDE-084F-4479-8498-B870B5DE931E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11" name="Group 4010">
            <a:extLst>
              <a:ext uri="{FF2B5EF4-FFF2-40B4-BE49-F238E27FC236}">
                <a16:creationId xmlns:a16="http://schemas.microsoft.com/office/drawing/2014/main" id="{976E4AEC-620A-4F0B-8FF8-52C231C77C0C}"/>
              </a:ext>
            </a:extLst>
          </p:cNvPr>
          <p:cNvGrpSpPr/>
          <p:nvPr/>
        </p:nvGrpSpPr>
        <p:grpSpPr>
          <a:xfrm>
            <a:off x="8418233" y="2097758"/>
            <a:ext cx="735495" cy="453124"/>
            <a:chOff x="1926169" y="1632181"/>
            <a:chExt cx="540854" cy="333210"/>
          </a:xfrm>
        </p:grpSpPr>
        <p:sp>
          <p:nvSpPr>
            <p:cNvPr id="4012" name="Rectangle 4011">
              <a:extLst>
                <a:ext uri="{FF2B5EF4-FFF2-40B4-BE49-F238E27FC236}">
                  <a16:creationId xmlns:a16="http://schemas.microsoft.com/office/drawing/2014/main" id="{CCDF74A3-9004-4A3F-9D99-14E6CF230AC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3" name="Rectangle 4012">
              <a:extLst>
                <a:ext uri="{FF2B5EF4-FFF2-40B4-BE49-F238E27FC236}">
                  <a16:creationId xmlns:a16="http://schemas.microsoft.com/office/drawing/2014/main" id="{9B955A1F-D674-462B-9E8C-D838E17CB37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14" name="Group 4013">
              <a:extLst>
                <a:ext uri="{FF2B5EF4-FFF2-40B4-BE49-F238E27FC236}">
                  <a16:creationId xmlns:a16="http://schemas.microsoft.com/office/drawing/2014/main" id="{42C9A80D-3D43-40E0-A4AE-1A1E3EA4E3C0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18" name="Straight Connector 4017">
                <a:extLst>
                  <a:ext uri="{FF2B5EF4-FFF2-40B4-BE49-F238E27FC236}">
                    <a16:creationId xmlns:a16="http://schemas.microsoft.com/office/drawing/2014/main" id="{25FE1B5D-49F5-4395-A0E2-D6E2DF048EDE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19" name="Straight Connector 4018">
                <a:extLst>
                  <a:ext uri="{FF2B5EF4-FFF2-40B4-BE49-F238E27FC236}">
                    <a16:creationId xmlns:a16="http://schemas.microsoft.com/office/drawing/2014/main" id="{4F81A07F-1C4A-4313-B918-5157B8197FA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0" name="Straight Connector 4019">
                <a:extLst>
                  <a:ext uri="{FF2B5EF4-FFF2-40B4-BE49-F238E27FC236}">
                    <a16:creationId xmlns:a16="http://schemas.microsoft.com/office/drawing/2014/main" id="{51CC8A0B-C286-445C-B20A-FD7F19E44136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1" name="Straight Connector 4020">
                <a:extLst>
                  <a:ext uri="{FF2B5EF4-FFF2-40B4-BE49-F238E27FC236}">
                    <a16:creationId xmlns:a16="http://schemas.microsoft.com/office/drawing/2014/main" id="{CD1A9F09-38C1-4CCD-A2B0-C80EDDE6DF51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2" name="Straight Connector 4021">
                <a:extLst>
                  <a:ext uri="{FF2B5EF4-FFF2-40B4-BE49-F238E27FC236}">
                    <a16:creationId xmlns:a16="http://schemas.microsoft.com/office/drawing/2014/main" id="{95866874-6C96-4D05-8DF3-C14C32BA821D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3" name="Straight Connector 4022">
                <a:extLst>
                  <a:ext uri="{FF2B5EF4-FFF2-40B4-BE49-F238E27FC236}">
                    <a16:creationId xmlns:a16="http://schemas.microsoft.com/office/drawing/2014/main" id="{57E2E362-2324-43A2-BC1B-5D704B8E309E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4" name="Straight Connector 4023">
                <a:extLst>
                  <a:ext uri="{FF2B5EF4-FFF2-40B4-BE49-F238E27FC236}">
                    <a16:creationId xmlns:a16="http://schemas.microsoft.com/office/drawing/2014/main" id="{1485F2A1-178B-4F03-92B5-39B5A466C47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5" name="Straight Connector 4024">
                <a:extLst>
                  <a:ext uri="{FF2B5EF4-FFF2-40B4-BE49-F238E27FC236}">
                    <a16:creationId xmlns:a16="http://schemas.microsoft.com/office/drawing/2014/main" id="{F34D733D-9D43-4470-B541-525CC75CE761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26" name="Straight Connector 4025">
                <a:extLst>
                  <a:ext uri="{FF2B5EF4-FFF2-40B4-BE49-F238E27FC236}">
                    <a16:creationId xmlns:a16="http://schemas.microsoft.com/office/drawing/2014/main" id="{34316E09-4D0E-43A6-9482-EBC8D1339118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15" name="Rectangle 4014">
              <a:extLst>
                <a:ext uri="{FF2B5EF4-FFF2-40B4-BE49-F238E27FC236}">
                  <a16:creationId xmlns:a16="http://schemas.microsoft.com/office/drawing/2014/main" id="{B2FA60A4-D267-45B0-9012-DAA9CA8F41B0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6" name="Rectangle 4015">
              <a:extLst>
                <a:ext uri="{FF2B5EF4-FFF2-40B4-BE49-F238E27FC236}">
                  <a16:creationId xmlns:a16="http://schemas.microsoft.com/office/drawing/2014/main" id="{5C6E91A3-6AE4-454A-AFDE-2208A340A106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7" name="Rectangle 4016">
              <a:extLst>
                <a:ext uri="{FF2B5EF4-FFF2-40B4-BE49-F238E27FC236}">
                  <a16:creationId xmlns:a16="http://schemas.microsoft.com/office/drawing/2014/main" id="{2CF66701-57A2-4F66-9498-F58C231EDB87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27" name="Group 4026">
            <a:extLst>
              <a:ext uri="{FF2B5EF4-FFF2-40B4-BE49-F238E27FC236}">
                <a16:creationId xmlns:a16="http://schemas.microsoft.com/office/drawing/2014/main" id="{32F7F547-4AB7-40E2-882F-FA52AE5D6747}"/>
              </a:ext>
            </a:extLst>
          </p:cNvPr>
          <p:cNvGrpSpPr/>
          <p:nvPr/>
        </p:nvGrpSpPr>
        <p:grpSpPr>
          <a:xfrm>
            <a:off x="7681019" y="1680254"/>
            <a:ext cx="735495" cy="453124"/>
            <a:chOff x="1926169" y="1632181"/>
            <a:chExt cx="540854" cy="333210"/>
          </a:xfrm>
        </p:grpSpPr>
        <p:sp>
          <p:nvSpPr>
            <p:cNvPr id="4028" name="Rectangle 4027">
              <a:extLst>
                <a:ext uri="{FF2B5EF4-FFF2-40B4-BE49-F238E27FC236}">
                  <a16:creationId xmlns:a16="http://schemas.microsoft.com/office/drawing/2014/main" id="{F4D08789-FF91-4223-A07C-5B4F6A011E1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29" name="Rectangle 4028">
              <a:extLst>
                <a:ext uri="{FF2B5EF4-FFF2-40B4-BE49-F238E27FC236}">
                  <a16:creationId xmlns:a16="http://schemas.microsoft.com/office/drawing/2014/main" id="{D443FD9D-E5E0-489B-9B4E-A10DDAB41C8D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30" name="Group 4029">
              <a:extLst>
                <a:ext uri="{FF2B5EF4-FFF2-40B4-BE49-F238E27FC236}">
                  <a16:creationId xmlns:a16="http://schemas.microsoft.com/office/drawing/2014/main" id="{E66D2C47-BD03-42E3-BAAF-62D19A03E067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34" name="Straight Connector 4033">
                <a:extLst>
                  <a:ext uri="{FF2B5EF4-FFF2-40B4-BE49-F238E27FC236}">
                    <a16:creationId xmlns:a16="http://schemas.microsoft.com/office/drawing/2014/main" id="{B5963C9E-7EC2-4014-87BA-7CFC2FFB6AA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35" name="Straight Connector 4034">
                <a:extLst>
                  <a:ext uri="{FF2B5EF4-FFF2-40B4-BE49-F238E27FC236}">
                    <a16:creationId xmlns:a16="http://schemas.microsoft.com/office/drawing/2014/main" id="{3A074AC2-270A-49DC-9D2A-9B5F33E99B78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36" name="Straight Connector 4035">
                <a:extLst>
                  <a:ext uri="{FF2B5EF4-FFF2-40B4-BE49-F238E27FC236}">
                    <a16:creationId xmlns:a16="http://schemas.microsoft.com/office/drawing/2014/main" id="{AE0EA721-C3F7-4E7D-829D-FA041108051F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37" name="Straight Connector 4036">
                <a:extLst>
                  <a:ext uri="{FF2B5EF4-FFF2-40B4-BE49-F238E27FC236}">
                    <a16:creationId xmlns:a16="http://schemas.microsoft.com/office/drawing/2014/main" id="{4ACCA35F-642A-421C-AD22-2D93C2A500F2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38" name="Straight Connector 4037">
                <a:extLst>
                  <a:ext uri="{FF2B5EF4-FFF2-40B4-BE49-F238E27FC236}">
                    <a16:creationId xmlns:a16="http://schemas.microsoft.com/office/drawing/2014/main" id="{C4420EE0-AFBC-452D-B6DC-B4A1861F0F9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39" name="Straight Connector 4038">
                <a:extLst>
                  <a:ext uri="{FF2B5EF4-FFF2-40B4-BE49-F238E27FC236}">
                    <a16:creationId xmlns:a16="http://schemas.microsoft.com/office/drawing/2014/main" id="{7455A7F9-EAF3-436C-9800-9BC508E38FC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40" name="Straight Connector 4039">
                <a:extLst>
                  <a:ext uri="{FF2B5EF4-FFF2-40B4-BE49-F238E27FC236}">
                    <a16:creationId xmlns:a16="http://schemas.microsoft.com/office/drawing/2014/main" id="{5CC195E0-CFD2-4255-AFBA-57391A37DC1E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41" name="Straight Connector 4040">
                <a:extLst>
                  <a:ext uri="{FF2B5EF4-FFF2-40B4-BE49-F238E27FC236}">
                    <a16:creationId xmlns:a16="http://schemas.microsoft.com/office/drawing/2014/main" id="{877705E7-ACEA-4735-A0AE-A98312535B9B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42" name="Straight Connector 4041">
                <a:extLst>
                  <a:ext uri="{FF2B5EF4-FFF2-40B4-BE49-F238E27FC236}">
                    <a16:creationId xmlns:a16="http://schemas.microsoft.com/office/drawing/2014/main" id="{A1626EF6-B3E7-4717-B9ED-A57EF0760A7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31" name="Rectangle 4030">
              <a:extLst>
                <a:ext uri="{FF2B5EF4-FFF2-40B4-BE49-F238E27FC236}">
                  <a16:creationId xmlns:a16="http://schemas.microsoft.com/office/drawing/2014/main" id="{F350C1DC-8190-40BC-8044-775F54B82752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32" name="Rectangle 4031">
              <a:extLst>
                <a:ext uri="{FF2B5EF4-FFF2-40B4-BE49-F238E27FC236}">
                  <a16:creationId xmlns:a16="http://schemas.microsoft.com/office/drawing/2014/main" id="{58BF35F1-4886-459B-9FA2-60C6FC429800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33" name="Rectangle 4032">
              <a:extLst>
                <a:ext uri="{FF2B5EF4-FFF2-40B4-BE49-F238E27FC236}">
                  <a16:creationId xmlns:a16="http://schemas.microsoft.com/office/drawing/2014/main" id="{9B0DC00A-2C5A-4E5C-8AB6-4F4FFAB49797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43" name="Group 4042">
            <a:extLst>
              <a:ext uri="{FF2B5EF4-FFF2-40B4-BE49-F238E27FC236}">
                <a16:creationId xmlns:a16="http://schemas.microsoft.com/office/drawing/2014/main" id="{6DC11A0D-25FF-49CE-883F-F413D877A793}"/>
              </a:ext>
            </a:extLst>
          </p:cNvPr>
          <p:cNvGrpSpPr/>
          <p:nvPr/>
        </p:nvGrpSpPr>
        <p:grpSpPr>
          <a:xfrm>
            <a:off x="8418233" y="1680254"/>
            <a:ext cx="735495" cy="453124"/>
            <a:chOff x="1926169" y="1632181"/>
            <a:chExt cx="540854" cy="333210"/>
          </a:xfrm>
        </p:grpSpPr>
        <p:sp>
          <p:nvSpPr>
            <p:cNvPr id="4044" name="Rectangle 4043">
              <a:extLst>
                <a:ext uri="{FF2B5EF4-FFF2-40B4-BE49-F238E27FC236}">
                  <a16:creationId xmlns:a16="http://schemas.microsoft.com/office/drawing/2014/main" id="{7609FC9A-C37B-4154-8EF5-B9DF7248F42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5" name="Rectangle 4044">
              <a:extLst>
                <a:ext uri="{FF2B5EF4-FFF2-40B4-BE49-F238E27FC236}">
                  <a16:creationId xmlns:a16="http://schemas.microsoft.com/office/drawing/2014/main" id="{0A3C7A88-273C-4611-960B-7484A5CABD39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46" name="Group 4045">
              <a:extLst>
                <a:ext uri="{FF2B5EF4-FFF2-40B4-BE49-F238E27FC236}">
                  <a16:creationId xmlns:a16="http://schemas.microsoft.com/office/drawing/2014/main" id="{005905CB-AE61-4871-8CF3-8B8E7FE4F50F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50" name="Straight Connector 4049">
                <a:extLst>
                  <a:ext uri="{FF2B5EF4-FFF2-40B4-BE49-F238E27FC236}">
                    <a16:creationId xmlns:a16="http://schemas.microsoft.com/office/drawing/2014/main" id="{2368313C-979C-41CE-AD3E-AC1019B6C3F1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1" name="Straight Connector 4050">
                <a:extLst>
                  <a:ext uri="{FF2B5EF4-FFF2-40B4-BE49-F238E27FC236}">
                    <a16:creationId xmlns:a16="http://schemas.microsoft.com/office/drawing/2014/main" id="{86064BB4-55C2-4C2C-8AD5-42CE8A5D5C27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2" name="Straight Connector 4051">
                <a:extLst>
                  <a:ext uri="{FF2B5EF4-FFF2-40B4-BE49-F238E27FC236}">
                    <a16:creationId xmlns:a16="http://schemas.microsoft.com/office/drawing/2014/main" id="{4396C909-EB97-406B-9318-7205FA293352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3" name="Straight Connector 4052">
                <a:extLst>
                  <a:ext uri="{FF2B5EF4-FFF2-40B4-BE49-F238E27FC236}">
                    <a16:creationId xmlns:a16="http://schemas.microsoft.com/office/drawing/2014/main" id="{201AE611-306B-4454-B724-8D04E5A1E60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4" name="Straight Connector 4053">
                <a:extLst>
                  <a:ext uri="{FF2B5EF4-FFF2-40B4-BE49-F238E27FC236}">
                    <a16:creationId xmlns:a16="http://schemas.microsoft.com/office/drawing/2014/main" id="{01E609AA-67F2-4FA6-B19E-5AE0E3608835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5" name="Straight Connector 4054">
                <a:extLst>
                  <a:ext uri="{FF2B5EF4-FFF2-40B4-BE49-F238E27FC236}">
                    <a16:creationId xmlns:a16="http://schemas.microsoft.com/office/drawing/2014/main" id="{1AE3A7DB-1D70-4CB6-B9B9-C3793D2B287B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6" name="Straight Connector 4055">
                <a:extLst>
                  <a:ext uri="{FF2B5EF4-FFF2-40B4-BE49-F238E27FC236}">
                    <a16:creationId xmlns:a16="http://schemas.microsoft.com/office/drawing/2014/main" id="{9687AA65-C50D-47C7-873C-8DE4C94A79C1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7" name="Straight Connector 4056">
                <a:extLst>
                  <a:ext uri="{FF2B5EF4-FFF2-40B4-BE49-F238E27FC236}">
                    <a16:creationId xmlns:a16="http://schemas.microsoft.com/office/drawing/2014/main" id="{85894F5D-40D7-4A72-BE13-E397EE159E50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58" name="Straight Connector 4057">
                <a:extLst>
                  <a:ext uri="{FF2B5EF4-FFF2-40B4-BE49-F238E27FC236}">
                    <a16:creationId xmlns:a16="http://schemas.microsoft.com/office/drawing/2014/main" id="{42CA83DC-8A13-4BBB-B64A-67FE3E0531D3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47" name="Rectangle 4046">
              <a:extLst>
                <a:ext uri="{FF2B5EF4-FFF2-40B4-BE49-F238E27FC236}">
                  <a16:creationId xmlns:a16="http://schemas.microsoft.com/office/drawing/2014/main" id="{ED9A6D81-78BF-411C-83D2-BDC30774E637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8" name="Rectangle 4047">
              <a:extLst>
                <a:ext uri="{FF2B5EF4-FFF2-40B4-BE49-F238E27FC236}">
                  <a16:creationId xmlns:a16="http://schemas.microsoft.com/office/drawing/2014/main" id="{A52E9B08-EB85-4316-8306-1B728C4E312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9" name="Rectangle 4048">
              <a:extLst>
                <a:ext uri="{FF2B5EF4-FFF2-40B4-BE49-F238E27FC236}">
                  <a16:creationId xmlns:a16="http://schemas.microsoft.com/office/drawing/2014/main" id="{E11EFCBD-4FC6-4A66-9DCE-D3767F446EAC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59" name="Group 4058">
            <a:extLst>
              <a:ext uri="{FF2B5EF4-FFF2-40B4-BE49-F238E27FC236}">
                <a16:creationId xmlns:a16="http://schemas.microsoft.com/office/drawing/2014/main" id="{04315CDB-B79A-487C-AFEA-5CFA2432DC64}"/>
              </a:ext>
            </a:extLst>
          </p:cNvPr>
          <p:cNvGrpSpPr/>
          <p:nvPr/>
        </p:nvGrpSpPr>
        <p:grpSpPr>
          <a:xfrm>
            <a:off x="9868951" y="2932766"/>
            <a:ext cx="735495" cy="453124"/>
            <a:chOff x="1926169" y="1632181"/>
            <a:chExt cx="540854" cy="333210"/>
          </a:xfrm>
        </p:grpSpPr>
        <p:sp>
          <p:nvSpPr>
            <p:cNvPr id="4060" name="Rectangle 4059">
              <a:extLst>
                <a:ext uri="{FF2B5EF4-FFF2-40B4-BE49-F238E27FC236}">
                  <a16:creationId xmlns:a16="http://schemas.microsoft.com/office/drawing/2014/main" id="{CC980F65-62D2-4983-9959-D0A3C1D4DC90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1" name="Rectangle 4060">
              <a:extLst>
                <a:ext uri="{FF2B5EF4-FFF2-40B4-BE49-F238E27FC236}">
                  <a16:creationId xmlns:a16="http://schemas.microsoft.com/office/drawing/2014/main" id="{8A10F0EA-837F-4479-9913-EA749366FCB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62" name="Group 4061">
              <a:extLst>
                <a:ext uri="{FF2B5EF4-FFF2-40B4-BE49-F238E27FC236}">
                  <a16:creationId xmlns:a16="http://schemas.microsoft.com/office/drawing/2014/main" id="{66A2BD59-7662-4DC0-9591-B4439FDA7C2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66" name="Straight Connector 4065">
                <a:extLst>
                  <a:ext uri="{FF2B5EF4-FFF2-40B4-BE49-F238E27FC236}">
                    <a16:creationId xmlns:a16="http://schemas.microsoft.com/office/drawing/2014/main" id="{C1407139-0103-4389-B003-615317E119D6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67" name="Straight Connector 4066">
                <a:extLst>
                  <a:ext uri="{FF2B5EF4-FFF2-40B4-BE49-F238E27FC236}">
                    <a16:creationId xmlns:a16="http://schemas.microsoft.com/office/drawing/2014/main" id="{DA307C05-AE33-4CEF-8874-3D5C9A7FA9E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68" name="Straight Connector 4067">
                <a:extLst>
                  <a:ext uri="{FF2B5EF4-FFF2-40B4-BE49-F238E27FC236}">
                    <a16:creationId xmlns:a16="http://schemas.microsoft.com/office/drawing/2014/main" id="{B790BA0A-8C71-49C1-915E-3B147C7D6BCD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69" name="Straight Connector 4068">
                <a:extLst>
                  <a:ext uri="{FF2B5EF4-FFF2-40B4-BE49-F238E27FC236}">
                    <a16:creationId xmlns:a16="http://schemas.microsoft.com/office/drawing/2014/main" id="{FC5C22B3-3B3E-4EA1-8C28-3B77D033EC40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70" name="Straight Connector 4069">
                <a:extLst>
                  <a:ext uri="{FF2B5EF4-FFF2-40B4-BE49-F238E27FC236}">
                    <a16:creationId xmlns:a16="http://schemas.microsoft.com/office/drawing/2014/main" id="{BCF56B65-2676-4B57-9AA7-EFCCD056E18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71" name="Straight Connector 4070">
                <a:extLst>
                  <a:ext uri="{FF2B5EF4-FFF2-40B4-BE49-F238E27FC236}">
                    <a16:creationId xmlns:a16="http://schemas.microsoft.com/office/drawing/2014/main" id="{FAA1C8B9-6C2B-4D94-99A1-1D11F86C691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72" name="Straight Connector 4071">
                <a:extLst>
                  <a:ext uri="{FF2B5EF4-FFF2-40B4-BE49-F238E27FC236}">
                    <a16:creationId xmlns:a16="http://schemas.microsoft.com/office/drawing/2014/main" id="{8370F6E8-B0C3-49BE-A3DD-FE6C34E9EAB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73" name="Straight Connector 4072">
                <a:extLst>
                  <a:ext uri="{FF2B5EF4-FFF2-40B4-BE49-F238E27FC236}">
                    <a16:creationId xmlns:a16="http://schemas.microsoft.com/office/drawing/2014/main" id="{E07C35D0-403E-46AD-9032-89DEBC0472DD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74" name="Straight Connector 4073">
                <a:extLst>
                  <a:ext uri="{FF2B5EF4-FFF2-40B4-BE49-F238E27FC236}">
                    <a16:creationId xmlns:a16="http://schemas.microsoft.com/office/drawing/2014/main" id="{9A00C2F3-E974-4F36-BC6B-444F7F06AFF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63" name="Rectangle 4062">
              <a:extLst>
                <a:ext uri="{FF2B5EF4-FFF2-40B4-BE49-F238E27FC236}">
                  <a16:creationId xmlns:a16="http://schemas.microsoft.com/office/drawing/2014/main" id="{B51995AD-19F8-4695-BB8A-989F8AFA73F0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4" name="Rectangle 4063">
              <a:extLst>
                <a:ext uri="{FF2B5EF4-FFF2-40B4-BE49-F238E27FC236}">
                  <a16:creationId xmlns:a16="http://schemas.microsoft.com/office/drawing/2014/main" id="{4E52B167-AB59-4D20-B9A7-F73EFC1B498D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5" name="Rectangle 4064">
              <a:extLst>
                <a:ext uri="{FF2B5EF4-FFF2-40B4-BE49-F238E27FC236}">
                  <a16:creationId xmlns:a16="http://schemas.microsoft.com/office/drawing/2014/main" id="{AE603C89-4C28-441A-941F-B969BAC23587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75" name="Group 4074">
            <a:extLst>
              <a:ext uri="{FF2B5EF4-FFF2-40B4-BE49-F238E27FC236}">
                <a16:creationId xmlns:a16="http://schemas.microsoft.com/office/drawing/2014/main" id="{DB935047-0175-4FA5-8089-58E663616DF2}"/>
              </a:ext>
            </a:extLst>
          </p:cNvPr>
          <p:cNvGrpSpPr/>
          <p:nvPr/>
        </p:nvGrpSpPr>
        <p:grpSpPr>
          <a:xfrm>
            <a:off x="10606165" y="2932766"/>
            <a:ext cx="735495" cy="453124"/>
            <a:chOff x="1926169" y="1632181"/>
            <a:chExt cx="540854" cy="333210"/>
          </a:xfrm>
        </p:grpSpPr>
        <p:sp>
          <p:nvSpPr>
            <p:cNvPr id="4076" name="Rectangle 4075">
              <a:extLst>
                <a:ext uri="{FF2B5EF4-FFF2-40B4-BE49-F238E27FC236}">
                  <a16:creationId xmlns:a16="http://schemas.microsoft.com/office/drawing/2014/main" id="{C98A2272-874A-487A-B1E0-E5A4C1F9C5D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77" name="Rectangle 4076">
              <a:extLst>
                <a:ext uri="{FF2B5EF4-FFF2-40B4-BE49-F238E27FC236}">
                  <a16:creationId xmlns:a16="http://schemas.microsoft.com/office/drawing/2014/main" id="{1342270D-14CD-4A1E-B64F-516DE284747E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78" name="Group 4077">
              <a:extLst>
                <a:ext uri="{FF2B5EF4-FFF2-40B4-BE49-F238E27FC236}">
                  <a16:creationId xmlns:a16="http://schemas.microsoft.com/office/drawing/2014/main" id="{7152B422-F800-47DC-8CAF-851C414D5005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82" name="Straight Connector 4081">
                <a:extLst>
                  <a:ext uri="{FF2B5EF4-FFF2-40B4-BE49-F238E27FC236}">
                    <a16:creationId xmlns:a16="http://schemas.microsoft.com/office/drawing/2014/main" id="{F7102313-E058-406D-B986-30A02774480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3" name="Straight Connector 4082">
                <a:extLst>
                  <a:ext uri="{FF2B5EF4-FFF2-40B4-BE49-F238E27FC236}">
                    <a16:creationId xmlns:a16="http://schemas.microsoft.com/office/drawing/2014/main" id="{4A18FFC5-6FB8-4209-8AF1-90E166107259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4" name="Straight Connector 4083">
                <a:extLst>
                  <a:ext uri="{FF2B5EF4-FFF2-40B4-BE49-F238E27FC236}">
                    <a16:creationId xmlns:a16="http://schemas.microsoft.com/office/drawing/2014/main" id="{1C170E0C-06A4-4445-AA5F-E43AFC898DEB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5" name="Straight Connector 4084">
                <a:extLst>
                  <a:ext uri="{FF2B5EF4-FFF2-40B4-BE49-F238E27FC236}">
                    <a16:creationId xmlns:a16="http://schemas.microsoft.com/office/drawing/2014/main" id="{FB081ADF-6A2E-40B1-B1F6-AC0C45149B4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6" name="Straight Connector 4085">
                <a:extLst>
                  <a:ext uri="{FF2B5EF4-FFF2-40B4-BE49-F238E27FC236}">
                    <a16:creationId xmlns:a16="http://schemas.microsoft.com/office/drawing/2014/main" id="{0DF27180-6A3C-4447-ADED-0F55FE95B03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7" name="Straight Connector 4086">
                <a:extLst>
                  <a:ext uri="{FF2B5EF4-FFF2-40B4-BE49-F238E27FC236}">
                    <a16:creationId xmlns:a16="http://schemas.microsoft.com/office/drawing/2014/main" id="{4A81F9A1-0B4E-4F03-A88A-762E9D07DE44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8" name="Straight Connector 4087">
                <a:extLst>
                  <a:ext uri="{FF2B5EF4-FFF2-40B4-BE49-F238E27FC236}">
                    <a16:creationId xmlns:a16="http://schemas.microsoft.com/office/drawing/2014/main" id="{BA9A5603-44FA-4146-BE85-49459D55571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89" name="Straight Connector 4088">
                <a:extLst>
                  <a:ext uri="{FF2B5EF4-FFF2-40B4-BE49-F238E27FC236}">
                    <a16:creationId xmlns:a16="http://schemas.microsoft.com/office/drawing/2014/main" id="{F1C8F155-A566-4166-AAD4-336E5FEB8DF7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90" name="Straight Connector 4089">
                <a:extLst>
                  <a:ext uri="{FF2B5EF4-FFF2-40B4-BE49-F238E27FC236}">
                    <a16:creationId xmlns:a16="http://schemas.microsoft.com/office/drawing/2014/main" id="{811FD5B4-9A11-414E-90A4-9683B01A422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79" name="Rectangle 4078">
              <a:extLst>
                <a:ext uri="{FF2B5EF4-FFF2-40B4-BE49-F238E27FC236}">
                  <a16:creationId xmlns:a16="http://schemas.microsoft.com/office/drawing/2014/main" id="{54E92953-AF4D-4AC5-842A-76F2656EB7F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80" name="Rectangle 4079">
              <a:extLst>
                <a:ext uri="{FF2B5EF4-FFF2-40B4-BE49-F238E27FC236}">
                  <a16:creationId xmlns:a16="http://schemas.microsoft.com/office/drawing/2014/main" id="{F3381846-F474-4000-83AC-4611EAC372CC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81" name="Rectangle 4080">
              <a:extLst>
                <a:ext uri="{FF2B5EF4-FFF2-40B4-BE49-F238E27FC236}">
                  <a16:creationId xmlns:a16="http://schemas.microsoft.com/office/drawing/2014/main" id="{5DA2E707-B763-4EA3-B748-A0CAFE7649B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091" name="Group 4090">
            <a:extLst>
              <a:ext uri="{FF2B5EF4-FFF2-40B4-BE49-F238E27FC236}">
                <a16:creationId xmlns:a16="http://schemas.microsoft.com/office/drawing/2014/main" id="{8A812FEA-ACCB-4686-9CA8-43DE713E36FD}"/>
              </a:ext>
            </a:extLst>
          </p:cNvPr>
          <p:cNvGrpSpPr/>
          <p:nvPr/>
        </p:nvGrpSpPr>
        <p:grpSpPr>
          <a:xfrm>
            <a:off x="9868951" y="2515262"/>
            <a:ext cx="735495" cy="453124"/>
            <a:chOff x="1926169" y="1632181"/>
            <a:chExt cx="540854" cy="333210"/>
          </a:xfrm>
        </p:grpSpPr>
        <p:sp>
          <p:nvSpPr>
            <p:cNvPr id="4092" name="Rectangle 4091">
              <a:extLst>
                <a:ext uri="{FF2B5EF4-FFF2-40B4-BE49-F238E27FC236}">
                  <a16:creationId xmlns:a16="http://schemas.microsoft.com/office/drawing/2014/main" id="{F1731C9C-1C6B-4DF1-9380-B14C0E2546FC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3" name="Rectangle 4092">
              <a:extLst>
                <a:ext uri="{FF2B5EF4-FFF2-40B4-BE49-F238E27FC236}">
                  <a16:creationId xmlns:a16="http://schemas.microsoft.com/office/drawing/2014/main" id="{207C5099-64F8-4D78-B4AA-1C3C7B9306B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094" name="Group 4093">
              <a:extLst>
                <a:ext uri="{FF2B5EF4-FFF2-40B4-BE49-F238E27FC236}">
                  <a16:creationId xmlns:a16="http://schemas.microsoft.com/office/drawing/2014/main" id="{A0040C86-10D2-4790-A634-FA89C06EB87E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098" name="Straight Connector 4097">
                <a:extLst>
                  <a:ext uri="{FF2B5EF4-FFF2-40B4-BE49-F238E27FC236}">
                    <a16:creationId xmlns:a16="http://schemas.microsoft.com/office/drawing/2014/main" id="{D1DCACB1-810B-466C-9EEB-734D38CDE40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099" name="Straight Connector 4098">
                <a:extLst>
                  <a:ext uri="{FF2B5EF4-FFF2-40B4-BE49-F238E27FC236}">
                    <a16:creationId xmlns:a16="http://schemas.microsoft.com/office/drawing/2014/main" id="{5A1A6673-C61B-49E2-91FD-8C0BACD2312D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0" name="Straight Connector 4099">
                <a:extLst>
                  <a:ext uri="{FF2B5EF4-FFF2-40B4-BE49-F238E27FC236}">
                    <a16:creationId xmlns:a16="http://schemas.microsoft.com/office/drawing/2014/main" id="{928388A3-3E9D-4B87-91A1-6CAF4C94509D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1" name="Straight Connector 4100">
                <a:extLst>
                  <a:ext uri="{FF2B5EF4-FFF2-40B4-BE49-F238E27FC236}">
                    <a16:creationId xmlns:a16="http://schemas.microsoft.com/office/drawing/2014/main" id="{E05BD1D6-B2DE-444B-92FD-8F257739993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2" name="Straight Connector 4101">
                <a:extLst>
                  <a:ext uri="{FF2B5EF4-FFF2-40B4-BE49-F238E27FC236}">
                    <a16:creationId xmlns:a16="http://schemas.microsoft.com/office/drawing/2014/main" id="{E9345655-6D2D-499E-BC6E-2903839C2A52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3" name="Straight Connector 4102">
                <a:extLst>
                  <a:ext uri="{FF2B5EF4-FFF2-40B4-BE49-F238E27FC236}">
                    <a16:creationId xmlns:a16="http://schemas.microsoft.com/office/drawing/2014/main" id="{58AD71CA-C79E-4BF5-9D5F-BA6EBBCB729A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4" name="Straight Connector 4103">
                <a:extLst>
                  <a:ext uri="{FF2B5EF4-FFF2-40B4-BE49-F238E27FC236}">
                    <a16:creationId xmlns:a16="http://schemas.microsoft.com/office/drawing/2014/main" id="{20D4E13E-D4F9-4518-B70A-78E851C8917A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5" name="Straight Connector 4104">
                <a:extLst>
                  <a:ext uri="{FF2B5EF4-FFF2-40B4-BE49-F238E27FC236}">
                    <a16:creationId xmlns:a16="http://schemas.microsoft.com/office/drawing/2014/main" id="{CE96CF5C-4B3A-4CE6-9731-5012B35E887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06" name="Straight Connector 4105">
                <a:extLst>
                  <a:ext uri="{FF2B5EF4-FFF2-40B4-BE49-F238E27FC236}">
                    <a16:creationId xmlns:a16="http://schemas.microsoft.com/office/drawing/2014/main" id="{5BA83416-298D-4096-8F34-70FE14EF295E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095" name="Rectangle 4094">
              <a:extLst>
                <a:ext uri="{FF2B5EF4-FFF2-40B4-BE49-F238E27FC236}">
                  <a16:creationId xmlns:a16="http://schemas.microsoft.com/office/drawing/2014/main" id="{EF9977F2-7614-4E7C-A445-D36DDA3A414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6" name="Rectangle 4095">
              <a:extLst>
                <a:ext uri="{FF2B5EF4-FFF2-40B4-BE49-F238E27FC236}">
                  <a16:creationId xmlns:a16="http://schemas.microsoft.com/office/drawing/2014/main" id="{6DC98AF5-8994-4457-87D6-DFE1BDE489C9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7" name="Rectangle 4096">
              <a:extLst>
                <a:ext uri="{FF2B5EF4-FFF2-40B4-BE49-F238E27FC236}">
                  <a16:creationId xmlns:a16="http://schemas.microsoft.com/office/drawing/2014/main" id="{F594B79F-D58D-4B74-8C49-C0654A02BD6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F52DA4EC-B399-46F1-9318-DBA38B3E696F}"/>
              </a:ext>
            </a:extLst>
          </p:cNvPr>
          <p:cNvGrpSpPr/>
          <p:nvPr/>
        </p:nvGrpSpPr>
        <p:grpSpPr>
          <a:xfrm>
            <a:off x="10606165" y="2515262"/>
            <a:ext cx="735495" cy="453124"/>
            <a:chOff x="1926169" y="1632181"/>
            <a:chExt cx="540854" cy="333210"/>
          </a:xfrm>
        </p:grpSpPr>
        <p:sp>
          <p:nvSpPr>
            <p:cNvPr id="4108" name="Rectangle 4107">
              <a:extLst>
                <a:ext uri="{FF2B5EF4-FFF2-40B4-BE49-F238E27FC236}">
                  <a16:creationId xmlns:a16="http://schemas.microsoft.com/office/drawing/2014/main" id="{8C555336-A9B3-41F8-AF59-2FC75475F545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09" name="Rectangle 4108">
              <a:extLst>
                <a:ext uri="{FF2B5EF4-FFF2-40B4-BE49-F238E27FC236}">
                  <a16:creationId xmlns:a16="http://schemas.microsoft.com/office/drawing/2014/main" id="{1C2B2695-CA22-4940-AC54-D739F6A47DC6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10" name="Group 4109">
              <a:extLst>
                <a:ext uri="{FF2B5EF4-FFF2-40B4-BE49-F238E27FC236}">
                  <a16:creationId xmlns:a16="http://schemas.microsoft.com/office/drawing/2014/main" id="{318C3527-D579-4522-9AE1-20534BEEB441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14" name="Straight Connector 4113">
                <a:extLst>
                  <a:ext uri="{FF2B5EF4-FFF2-40B4-BE49-F238E27FC236}">
                    <a16:creationId xmlns:a16="http://schemas.microsoft.com/office/drawing/2014/main" id="{3822ACBA-B44B-4E3D-BC88-02340884A90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15" name="Straight Connector 4114">
                <a:extLst>
                  <a:ext uri="{FF2B5EF4-FFF2-40B4-BE49-F238E27FC236}">
                    <a16:creationId xmlns:a16="http://schemas.microsoft.com/office/drawing/2014/main" id="{E52DF25A-67D7-43AC-B233-6A3902C3B26A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16" name="Straight Connector 4115">
                <a:extLst>
                  <a:ext uri="{FF2B5EF4-FFF2-40B4-BE49-F238E27FC236}">
                    <a16:creationId xmlns:a16="http://schemas.microsoft.com/office/drawing/2014/main" id="{6FA19515-142D-4825-9CC4-1A164609133A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17" name="Straight Connector 4116">
                <a:extLst>
                  <a:ext uri="{FF2B5EF4-FFF2-40B4-BE49-F238E27FC236}">
                    <a16:creationId xmlns:a16="http://schemas.microsoft.com/office/drawing/2014/main" id="{34D3AAF1-E45E-4A54-8B33-69FC77CEF986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18" name="Straight Connector 4117">
                <a:extLst>
                  <a:ext uri="{FF2B5EF4-FFF2-40B4-BE49-F238E27FC236}">
                    <a16:creationId xmlns:a16="http://schemas.microsoft.com/office/drawing/2014/main" id="{E76C9B0B-F1FB-4ACC-ABBD-0CB4F3FEFF89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19" name="Straight Connector 4118">
                <a:extLst>
                  <a:ext uri="{FF2B5EF4-FFF2-40B4-BE49-F238E27FC236}">
                    <a16:creationId xmlns:a16="http://schemas.microsoft.com/office/drawing/2014/main" id="{34463F21-20C7-4FCB-AEA5-552F0E3B7251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20" name="Straight Connector 4119">
                <a:extLst>
                  <a:ext uri="{FF2B5EF4-FFF2-40B4-BE49-F238E27FC236}">
                    <a16:creationId xmlns:a16="http://schemas.microsoft.com/office/drawing/2014/main" id="{496D012A-331F-43A7-AC5C-EA8F9356C9E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21" name="Straight Connector 4120">
                <a:extLst>
                  <a:ext uri="{FF2B5EF4-FFF2-40B4-BE49-F238E27FC236}">
                    <a16:creationId xmlns:a16="http://schemas.microsoft.com/office/drawing/2014/main" id="{295F617D-513D-4E76-81AF-53FA0EA703F0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22" name="Straight Connector 4121">
                <a:extLst>
                  <a:ext uri="{FF2B5EF4-FFF2-40B4-BE49-F238E27FC236}">
                    <a16:creationId xmlns:a16="http://schemas.microsoft.com/office/drawing/2014/main" id="{7D664DD4-B18D-4B85-AE78-EF413C21581A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11" name="Rectangle 4110">
              <a:extLst>
                <a:ext uri="{FF2B5EF4-FFF2-40B4-BE49-F238E27FC236}">
                  <a16:creationId xmlns:a16="http://schemas.microsoft.com/office/drawing/2014/main" id="{78876C9E-BACA-4921-BA7C-93C4283B1BF5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12" name="Rectangle 4111">
              <a:extLst>
                <a:ext uri="{FF2B5EF4-FFF2-40B4-BE49-F238E27FC236}">
                  <a16:creationId xmlns:a16="http://schemas.microsoft.com/office/drawing/2014/main" id="{8DD0D3AB-008D-4E90-AD38-94ABC8D23A82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13" name="Rectangle 4112">
              <a:extLst>
                <a:ext uri="{FF2B5EF4-FFF2-40B4-BE49-F238E27FC236}">
                  <a16:creationId xmlns:a16="http://schemas.microsoft.com/office/drawing/2014/main" id="{127C2689-1C0D-4F89-995C-B26ADBC520C2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123" name="Group 4122">
            <a:extLst>
              <a:ext uri="{FF2B5EF4-FFF2-40B4-BE49-F238E27FC236}">
                <a16:creationId xmlns:a16="http://schemas.microsoft.com/office/drawing/2014/main" id="{A5595F46-2520-4F32-AD85-6EB7B3228AAD}"/>
              </a:ext>
            </a:extLst>
          </p:cNvPr>
          <p:cNvGrpSpPr/>
          <p:nvPr/>
        </p:nvGrpSpPr>
        <p:grpSpPr>
          <a:xfrm>
            <a:off x="9868951" y="2097758"/>
            <a:ext cx="735495" cy="453124"/>
            <a:chOff x="1926169" y="1632181"/>
            <a:chExt cx="540854" cy="333210"/>
          </a:xfrm>
        </p:grpSpPr>
        <p:sp>
          <p:nvSpPr>
            <p:cNvPr id="4124" name="Rectangle 4123">
              <a:extLst>
                <a:ext uri="{FF2B5EF4-FFF2-40B4-BE49-F238E27FC236}">
                  <a16:creationId xmlns:a16="http://schemas.microsoft.com/office/drawing/2014/main" id="{5CA9A7E8-3F1F-463F-A431-8280C5F9592F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5" name="Rectangle 4124">
              <a:extLst>
                <a:ext uri="{FF2B5EF4-FFF2-40B4-BE49-F238E27FC236}">
                  <a16:creationId xmlns:a16="http://schemas.microsoft.com/office/drawing/2014/main" id="{FA30410B-3903-46A9-96F5-E19FDFF4430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26" name="Group 4125">
              <a:extLst>
                <a:ext uri="{FF2B5EF4-FFF2-40B4-BE49-F238E27FC236}">
                  <a16:creationId xmlns:a16="http://schemas.microsoft.com/office/drawing/2014/main" id="{F8554835-7B25-4BDD-A145-72CA5531DE2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30" name="Straight Connector 4129">
                <a:extLst>
                  <a:ext uri="{FF2B5EF4-FFF2-40B4-BE49-F238E27FC236}">
                    <a16:creationId xmlns:a16="http://schemas.microsoft.com/office/drawing/2014/main" id="{9C8BAD00-7C5A-448A-9B53-15A899BE940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1" name="Straight Connector 4130">
                <a:extLst>
                  <a:ext uri="{FF2B5EF4-FFF2-40B4-BE49-F238E27FC236}">
                    <a16:creationId xmlns:a16="http://schemas.microsoft.com/office/drawing/2014/main" id="{BFB6D758-8E26-422D-8BF8-B387FF353DB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2" name="Straight Connector 4131">
                <a:extLst>
                  <a:ext uri="{FF2B5EF4-FFF2-40B4-BE49-F238E27FC236}">
                    <a16:creationId xmlns:a16="http://schemas.microsoft.com/office/drawing/2014/main" id="{FBAE78A5-24DC-4C88-B975-DD3A5F6B1DBA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3" name="Straight Connector 4132">
                <a:extLst>
                  <a:ext uri="{FF2B5EF4-FFF2-40B4-BE49-F238E27FC236}">
                    <a16:creationId xmlns:a16="http://schemas.microsoft.com/office/drawing/2014/main" id="{CAFB3A2D-3EC9-4BBE-BF82-9FAD9DE02D8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4" name="Straight Connector 4133">
                <a:extLst>
                  <a:ext uri="{FF2B5EF4-FFF2-40B4-BE49-F238E27FC236}">
                    <a16:creationId xmlns:a16="http://schemas.microsoft.com/office/drawing/2014/main" id="{69959814-5F37-4838-B8AC-619C1350D9E8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5" name="Straight Connector 4134">
                <a:extLst>
                  <a:ext uri="{FF2B5EF4-FFF2-40B4-BE49-F238E27FC236}">
                    <a16:creationId xmlns:a16="http://schemas.microsoft.com/office/drawing/2014/main" id="{E9387B32-0545-4240-8499-289ACC348AC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6" name="Straight Connector 4135">
                <a:extLst>
                  <a:ext uri="{FF2B5EF4-FFF2-40B4-BE49-F238E27FC236}">
                    <a16:creationId xmlns:a16="http://schemas.microsoft.com/office/drawing/2014/main" id="{B80824A8-0D9F-4832-93F5-ECAD09E0B146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7" name="Straight Connector 4136">
                <a:extLst>
                  <a:ext uri="{FF2B5EF4-FFF2-40B4-BE49-F238E27FC236}">
                    <a16:creationId xmlns:a16="http://schemas.microsoft.com/office/drawing/2014/main" id="{9985B16F-EA6D-404F-9174-5415458EF85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38" name="Straight Connector 4137">
                <a:extLst>
                  <a:ext uri="{FF2B5EF4-FFF2-40B4-BE49-F238E27FC236}">
                    <a16:creationId xmlns:a16="http://schemas.microsoft.com/office/drawing/2014/main" id="{B99779B7-456B-48F7-AAC1-45976C0744B7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27" name="Rectangle 4126">
              <a:extLst>
                <a:ext uri="{FF2B5EF4-FFF2-40B4-BE49-F238E27FC236}">
                  <a16:creationId xmlns:a16="http://schemas.microsoft.com/office/drawing/2014/main" id="{CC3409F0-17BA-46E3-A13E-DF4D2C6CEE5C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8" name="Rectangle 4127">
              <a:extLst>
                <a:ext uri="{FF2B5EF4-FFF2-40B4-BE49-F238E27FC236}">
                  <a16:creationId xmlns:a16="http://schemas.microsoft.com/office/drawing/2014/main" id="{2DAB5957-0527-4638-941E-12D4D51E2916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9" name="Rectangle 4128">
              <a:extLst>
                <a:ext uri="{FF2B5EF4-FFF2-40B4-BE49-F238E27FC236}">
                  <a16:creationId xmlns:a16="http://schemas.microsoft.com/office/drawing/2014/main" id="{2D87BA26-F396-429F-837B-09C2B3CABB26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139" name="Group 4138">
            <a:extLst>
              <a:ext uri="{FF2B5EF4-FFF2-40B4-BE49-F238E27FC236}">
                <a16:creationId xmlns:a16="http://schemas.microsoft.com/office/drawing/2014/main" id="{95911789-82A5-4899-81CD-4CC521EF1542}"/>
              </a:ext>
            </a:extLst>
          </p:cNvPr>
          <p:cNvGrpSpPr/>
          <p:nvPr/>
        </p:nvGrpSpPr>
        <p:grpSpPr>
          <a:xfrm>
            <a:off x="10606165" y="2097758"/>
            <a:ext cx="735495" cy="453124"/>
            <a:chOff x="1926169" y="1632181"/>
            <a:chExt cx="540854" cy="333210"/>
          </a:xfrm>
        </p:grpSpPr>
        <p:sp>
          <p:nvSpPr>
            <p:cNvPr id="4140" name="Rectangle 4139">
              <a:extLst>
                <a:ext uri="{FF2B5EF4-FFF2-40B4-BE49-F238E27FC236}">
                  <a16:creationId xmlns:a16="http://schemas.microsoft.com/office/drawing/2014/main" id="{60A546E7-D091-4431-BA3D-BD9F42560BF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1" name="Rectangle 4140">
              <a:extLst>
                <a:ext uri="{FF2B5EF4-FFF2-40B4-BE49-F238E27FC236}">
                  <a16:creationId xmlns:a16="http://schemas.microsoft.com/office/drawing/2014/main" id="{F9B79920-DF0B-464E-9714-1FB016A532BA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42" name="Group 4141">
              <a:extLst>
                <a:ext uri="{FF2B5EF4-FFF2-40B4-BE49-F238E27FC236}">
                  <a16:creationId xmlns:a16="http://schemas.microsoft.com/office/drawing/2014/main" id="{1F58C3BB-FB51-40E5-B463-C32B17FBF15D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46" name="Straight Connector 4145">
                <a:extLst>
                  <a:ext uri="{FF2B5EF4-FFF2-40B4-BE49-F238E27FC236}">
                    <a16:creationId xmlns:a16="http://schemas.microsoft.com/office/drawing/2014/main" id="{DFF3CA8E-517F-418C-B871-81C03A1CAF50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47" name="Straight Connector 4146">
                <a:extLst>
                  <a:ext uri="{FF2B5EF4-FFF2-40B4-BE49-F238E27FC236}">
                    <a16:creationId xmlns:a16="http://schemas.microsoft.com/office/drawing/2014/main" id="{4D46B2E4-AC8E-41BE-BE60-B143F0B51612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48" name="Straight Connector 4147">
                <a:extLst>
                  <a:ext uri="{FF2B5EF4-FFF2-40B4-BE49-F238E27FC236}">
                    <a16:creationId xmlns:a16="http://schemas.microsoft.com/office/drawing/2014/main" id="{0A89A457-3A23-475C-BD09-C43E9F98BE2F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49" name="Straight Connector 4148">
                <a:extLst>
                  <a:ext uri="{FF2B5EF4-FFF2-40B4-BE49-F238E27FC236}">
                    <a16:creationId xmlns:a16="http://schemas.microsoft.com/office/drawing/2014/main" id="{9EE48509-C552-41AE-BB5A-1A8A01EF9DBD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50" name="Straight Connector 4149">
                <a:extLst>
                  <a:ext uri="{FF2B5EF4-FFF2-40B4-BE49-F238E27FC236}">
                    <a16:creationId xmlns:a16="http://schemas.microsoft.com/office/drawing/2014/main" id="{A1F0539E-253D-40F9-8E45-C0B18602B380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51" name="Straight Connector 4150">
                <a:extLst>
                  <a:ext uri="{FF2B5EF4-FFF2-40B4-BE49-F238E27FC236}">
                    <a16:creationId xmlns:a16="http://schemas.microsoft.com/office/drawing/2014/main" id="{532B36C2-DE47-4226-BDEF-6278D213BB1A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52" name="Straight Connector 4151">
                <a:extLst>
                  <a:ext uri="{FF2B5EF4-FFF2-40B4-BE49-F238E27FC236}">
                    <a16:creationId xmlns:a16="http://schemas.microsoft.com/office/drawing/2014/main" id="{139B8453-7A2F-49C2-889F-36D443AC17C9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53" name="Straight Connector 4152">
                <a:extLst>
                  <a:ext uri="{FF2B5EF4-FFF2-40B4-BE49-F238E27FC236}">
                    <a16:creationId xmlns:a16="http://schemas.microsoft.com/office/drawing/2014/main" id="{5B7C80E8-B71C-478D-82D3-DA1E9AA96BFF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54" name="Straight Connector 4153">
                <a:extLst>
                  <a:ext uri="{FF2B5EF4-FFF2-40B4-BE49-F238E27FC236}">
                    <a16:creationId xmlns:a16="http://schemas.microsoft.com/office/drawing/2014/main" id="{367E1D87-2078-438B-8442-667FCB2F2FA2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43" name="Rectangle 4142">
              <a:extLst>
                <a:ext uri="{FF2B5EF4-FFF2-40B4-BE49-F238E27FC236}">
                  <a16:creationId xmlns:a16="http://schemas.microsoft.com/office/drawing/2014/main" id="{B732D0BE-500D-47BF-97DE-FAAF6B402C9A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4" name="Rectangle 4143">
              <a:extLst>
                <a:ext uri="{FF2B5EF4-FFF2-40B4-BE49-F238E27FC236}">
                  <a16:creationId xmlns:a16="http://schemas.microsoft.com/office/drawing/2014/main" id="{044B815F-E72A-479B-99D4-6F86BD441FA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5" name="Rectangle 4144">
              <a:extLst>
                <a:ext uri="{FF2B5EF4-FFF2-40B4-BE49-F238E27FC236}">
                  <a16:creationId xmlns:a16="http://schemas.microsoft.com/office/drawing/2014/main" id="{15E60370-5716-4144-A80A-9203FA1C0958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155" name="Group 4154">
            <a:extLst>
              <a:ext uri="{FF2B5EF4-FFF2-40B4-BE49-F238E27FC236}">
                <a16:creationId xmlns:a16="http://schemas.microsoft.com/office/drawing/2014/main" id="{E5CBF44E-BAF3-4D80-BE25-A90E68CBA7BE}"/>
              </a:ext>
            </a:extLst>
          </p:cNvPr>
          <p:cNvGrpSpPr/>
          <p:nvPr/>
        </p:nvGrpSpPr>
        <p:grpSpPr>
          <a:xfrm>
            <a:off x="9868951" y="1680254"/>
            <a:ext cx="735495" cy="453124"/>
            <a:chOff x="1926169" y="1632181"/>
            <a:chExt cx="540854" cy="333210"/>
          </a:xfrm>
        </p:grpSpPr>
        <p:sp>
          <p:nvSpPr>
            <p:cNvPr id="4156" name="Rectangle 4155">
              <a:extLst>
                <a:ext uri="{FF2B5EF4-FFF2-40B4-BE49-F238E27FC236}">
                  <a16:creationId xmlns:a16="http://schemas.microsoft.com/office/drawing/2014/main" id="{A22F8C07-B395-45D5-8C12-C6FAA1E84322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57" name="Rectangle 4156">
              <a:extLst>
                <a:ext uri="{FF2B5EF4-FFF2-40B4-BE49-F238E27FC236}">
                  <a16:creationId xmlns:a16="http://schemas.microsoft.com/office/drawing/2014/main" id="{AAA31C0F-3937-4DE3-9101-42248A5762D1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58" name="Group 4157">
              <a:extLst>
                <a:ext uri="{FF2B5EF4-FFF2-40B4-BE49-F238E27FC236}">
                  <a16:creationId xmlns:a16="http://schemas.microsoft.com/office/drawing/2014/main" id="{CBFD1421-60CC-43E5-B6FE-A4D1AB5076E5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62" name="Straight Connector 4161">
                <a:extLst>
                  <a:ext uri="{FF2B5EF4-FFF2-40B4-BE49-F238E27FC236}">
                    <a16:creationId xmlns:a16="http://schemas.microsoft.com/office/drawing/2014/main" id="{9870A9AB-B1AE-425C-8AE3-2AD91BD6B3DE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3" name="Straight Connector 4162">
                <a:extLst>
                  <a:ext uri="{FF2B5EF4-FFF2-40B4-BE49-F238E27FC236}">
                    <a16:creationId xmlns:a16="http://schemas.microsoft.com/office/drawing/2014/main" id="{78D2917B-FF3D-4422-A5D4-A03044402375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4" name="Straight Connector 4163">
                <a:extLst>
                  <a:ext uri="{FF2B5EF4-FFF2-40B4-BE49-F238E27FC236}">
                    <a16:creationId xmlns:a16="http://schemas.microsoft.com/office/drawing/2014/main" id="{9DBEC227-7F5D-41F8-82F0-04908B81272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5" name="Straight Connector 4164">
                <a:extLst>
                  <a:ext uri="{FF2B5EF4-FFF2-40B4-BE49-F238E27FC236}">
                    <a16:creationId xmlns:a16="http://schemas.microsoft.com/office/drawing/2014/main" id="{EDF67D38-003D-448C-AB34-B05E1B19621B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6" name="Straight Connector 4165">
                <a:extLst>
                  <a:ext uri="{FF2B5EF4-FFF2-40B4-BE49-F238E27FC236}">
                    <a16:creationId xmlns:a16="http://schemas.microsoft.com/office/drawing/2014/main" id="{E081F18E-3A7A-4970-9F70-3F0C06EA125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7" name="Straight Connector 4166">
                <a:extLst>
                  <a:ext uri="{FF2B5EF4-FFF2-40B4-BE49-F238E27FC236}">
                    <a16:creationId xmlns:a16="http://schemas.microsoft.com/office/drawing/2014/main" id="{1CACF0C4-347E-4FD0-9A78-498971F021D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8" name="Straight Connector 4167">
                <a:extLst>
                  <a:ext uri="{FF2B5EF4-FFF2-40B4-BE49-F238E27FC236}">
                    <a16:creationId xmlns:a16="http://schemas.microsoft.com/office/drawing/2014/main" id="{C346B6E0-5F61-4954-BC99-6FF9F2F3AA0B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69" name="Straight Connector 4168">
                <a:extLst>
                  <a:ext uri="{FF2B5EF4-FFF2-40B4-BE49-F238E27FC236}">
                    <a16:creationId xmlns:a16="http://schemas.microsoft.com/office/drawing/2014/main" id="{ADCB3CED-BF70-458B-BA2A-7EC9F976B5B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70" name="Straight Connector 4169">
                <a:extLst>
                  <a:ext uri="{FF2B5EF4-FFF2-40B4-BE49-F238E27FC236}">
                    <a16:creationId xmlns:a16="http://schemas.microsoft.com/office/drawing/2014/main" id="{5F22D7B7-FB4D-4213-901D-B4A34D7A016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59" name="Rectangle 4158">
              <a:extLst>
                <a:ext uri="{FF2B5EF4-FFF2-40B4-BE49-F238E27FC236}">
                  <a16:creationId xmlns:a16="http://schemas.microsoft.com/office/drawing/2014/main" id="{C9BE7913-478D-41C4-8BE1-E272494ADAB3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60" name="Rectangle 4159">
              <a:extLst>
                <a:ext uri="{FF2B5EF4-FFF2-40B4-BE49-F238E27FC236}">
                  <a16:creationId xmlns:a16="http://schemas.microsoft.com/office/drawing/2014/main" id="{9E70AC24-CBB1-49F8-B650-CE7B79051938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61" name="Rectangle 4160">
              <a:extLst>
                <a:ext uri="{FF2B5EF4-FFF2-40B4-BE49-F238E27FC236}">
                  <a16:creationId xmlns:a16="http://schemas.microsoft.com/office/drawing/2014/main" id="{2509E915-C3FA-4387-8E50-D43A78978A49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171" name="Group 4170">
            <a:extLst>
              <a:ext uri="{FF2B5EF4-FFF2-40B4-BE49-F238E27FC236}">
                <a16:creationId xmlns:a16="http://schemas.microsoft.com/office/drawing/2014/main" id="{BB57AF74-6278-487C-BF99-3D1374E47B1B}"/>
              </a:ext>
            </a:extLst>
          </p:cNvPr>
          <p:cNvGrpSpPr/>
          <p:nvPr/>
        </p:nvGrpSpPr>
        <p:grpSpPr>
          <a:xfrm>
            <a:off x="10606165" y="1680254"/>
            <a:ext cx="735495" cy="453124"/>
            <a:chOff x="1926169" y="1632181"/>
            <a:chExt cx="540854" cy="333210"/>
          </a:xfrm>
        </p:grpSpPr>
        <p:sp>
          <p:nvSpPr>
            <p:cNvPr id="4172" name="Rectangle 4171">
              <a:extLst>
                <a:ext uri="{FF2B5EF4-FFF2-40B4-BE49-F238E27FC236}">
                  <a16:creationId xmlns:a16="http://schemas.microsoft.com/office/drawing/2014/main" id="{77E260E5-A1A7-40AE-87D8-0AFC760308D0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3" name="Rectangle 4172">
              <a:extLst>
                <a:ext uri="{FF2B5EF4-FFF2-40B4-BE49-F238E27FC236}">
                  <a16:creationId xmlns:a16="http://schemas.microsoft.com/office/drawing/2014/main" id="{6BD6C400-9FCE-4F75-837B-74B6D7F2565C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74" name="Group 4173">
              <a:extLst>
                <a:ext uri="{FF2B5EF4-FFF2-40B4-BE49-F238E27FC236}">
                  <a16:creationId xmlns:a16="http://schemas.microsoft.com/office/drawing/2014/main" id="{74363486-8CE5-4479-B0A8-B67B11106FF9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78" name="Straight Connector 4177">
                <a:extLst>
                  <a:ext uri="{FF2B5EF4-FFF2-40B4-BE49-F238E27FC236}">
                    <a16:creationId xmlns:a16="http://schemas.microsoft.com/office/drawing/2014/main" id="{932ABBC6-417C-4340-ADC7-DD9DFE21AB78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79" name="Straight Connector 4178">
                <a:extLst>
                  <a:ext uri="{FF2B5EF4-FFF2-40B4-BE49-F238E27FC236}">
                    <a16:creationId xmlns:a16="http://schemas.microsoft.com/office/drawing/2014/main" id="{151F6296-3440-46F1-B219-B9734092F9D9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0" name="Straight Connector 4179">
                <a:extLst>
                  <a:ext uri="{FF2B5EF4-FFF2-40B4-BE49-F238E27FC236}">
                    <a16:creationId xmlns:a16="http://schemas.microsoft.com/office/drawing/2014/main" id="{CCCD9FEA-2333-4E2A-901A-DE4BC504D727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1" name="Straight Connector 4180">
                <a:extLst>
                  <a:ext uri="{FF2B5EF4-FFF2-40B4-BE49-F238E27FC236}">
                    <a16:creationId xmlns:a16="http://schemas.microsoft.com/office/drawing/2014/main" id="{6A90A200-63DD-4553-AB85-2F0C12129FC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2" name="Straight Connector 4181">
                <a:extLst>
                  <a:ext uri="{FF2B5EF4-FFF2-40B4-BE49-F238E27FC236}">
                    <a16:creationId xmlns:a16="http://schemas.microsoft.com/office/drawing/2014/main" id="{6797849C-F05F-4ED9-9318-3BC510F4655E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3" name="Straight Connector 4182">
                <a:extLst>
                  <a:ext uri="{FF2B5EF4-FFF2-40B4-BE49-F238E27FC236}">
                    <a16:creationId xmlns:a16="http://schemas.microsoft.com/office/drawing/2014/main" id="{592D9F21-8990-479C-8A66-98D1287A6642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4" name="Straight Connector 4183">
                <a:extLst>
                  <a:ext uri="{FF2B5EF4-FFF2-40B4-BE49-F238E27FC236}">
                    <a16:creationId xmlns:a16="http://schemas.microsoft.com/office/drawing/2014/main" id="{CBB4F1FF-FFC4-42E0-8E37-97BD8F4A1A52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5" name="Straight Connector 4184">
                <a:extLst>
                  <a:ext uri="{FF2B5EF4-FFF2-40B4-BE49-F238E27FC236}">
                    <a16:creationId xmlns:a16="http://schemas.microsoft.com/office/drawing/2014/main" id="{EAC1B56D-5C10-4F24-81A2-416E7E95F784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186" name="Straight Connector 4185">
                <a:extLst>
                  <a:ext uri="{FF2B5EF4-FFF2-40B4-BE49-F238E27FC236}">
                    <a16:creationId xmlns:a16="http://schemas.microsoft.com/office/drawing/2014/main" id="{87DBDF40-C0F4-479C-9DA9-2BC219DB044D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75" name="Rectangle 4174">
              <a:extLst>
                <a:ext uri="{FF2B5EF4-FFF2-40B4-BE49-F238E27FC236}">
                  <a16:creationId xmlns:a16="http://schemas.microsoft.com/office/drawing/2014/main" id="{2C5357DC-1AEF-4C09-963B-ACBDDE186E83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6" name="Rectangle 4175">
              <a:extLst>
                <a:ext uri="{FF2B5EF4-FFF2-40B4-BE49-F238E27FC236}">
                  <a16:creationId xmlns:a16="http://schemas.microsoft.com/office/drawing/2014/main" id="{130922E5-4950-4308-831D-84A062D7F2C3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7" name="Rectangle 4176">
              <a:extLst>
                <a:ext uri="{FF2B5EF4-FFF2-40B4-BE49-F238E27FC236}">
                  <a16:creationId xmlns:a16="http://schemas.microsoft.com/office/drawing/2014/main" id="{44FE65FA-2CE2-45F5-ADC1-721D0BBFB2C1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187" name="Rectangle 4186">
            <a:extLst>
              <a:ext uri="{FF2B5EF4-FFF2-40B4-BE49-F238E27FC236}">
                <a16:creationId xmlns:a16="http://schemas.microsoft.com/office/drawing/2014/main" id="{4325CE0C-574C-4ACF-949F-25D9508500B3}"/>
              </a:ext>
            </a:extLst>
          </p:cNvPr>
          <p:cNvSpPr/>
          <p:nvPr/>
        </p:nvSpPr>
        <p:spPr>
          <a:xfrm rot="5400000">
            <a:off x="1621009" y="2928232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4188" name="Rectangle 4187">
            <a:extLst>
              <a:ext uri="{FF2B5EF4-FFF2-40B4-BE49-F238E27FC236}">
                <a16:creationId xmlns:a16="http://schemas.microsoft.com/office/drawing/2014/main" id="{F1E13B4C-F6B3-403F-AC14-AFC916B95261}"/>
              </a:ext>
            </a:extLst>
          </p:cNvPr>
          <p:cNvSpPr/>
          <p:nvPr/>
        </p:nvSpPr>
        <p:spPr>
          <a:xfrm rot="5400000">
            <a:off x="3855390" y="2930174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4189" name="Rectangle 4188">
            <a:extLst>
              <a:ext uri="{FF2B5EF4-FFF2-40B4-BE49-F238E27FC236}">
                <a16:creationId xmlns:a16="http://schemas.microsoft.com/office/drawing/2014/main" id="{8EE392D2-A7EA-4517-B59C-763198A46860}"/>
              </a:ext>
            </a:extLst>
          </p:cNvPr>
          <p:cNvSpPr/>
          <p:nvPr/>
        </p:nvSpPr>
        <p:spPr>
          <a:xfrm rot="5400000">
            <a:off x="6045239" y="2932116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4190" name="Rectangle 4189">
            <a:extLst>
              <a:ext uri="{FF2B5EF4-FFF2-40B4-BE49-F238E27FC236}">
                <a16:creationId xmlns:a16="http://schemas.microsoft.com/office/drawing/2014/main" id="{4BF6BB85-52DE-48BF-8E35-1351AF639D73}"/>
              </a:ext>
            </a:extLst>
          </p:cNvPr>
          <p:cNvSpPr/>
          <p:nvPr/>
        </p:nvSpPr>
        <p:spPr>
          <a:xfrm rot="5400000">
            <a:off x="8235088" y="2934058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4191" name="Rectangle 4190">
            <a:extLst>
              <a:ext uri="{FF2B5EF4-FFF2-40B4-BE49-F238E27FC236}">
                <a16:creationId xmlns:a16="http://schemas.microsoft.com/office/drawing/2014/main" id="{618617EE-3627-40A1-A66A-4C474BD2A311}"/>
              </a:ext>
            </a:extLst>
          </p:cNvPr>
          <p:cNvSpPr/>
          <p:nvPr/>
        </p:nvSpPr>
        <p:spPr>
          <a:xfrm rot="5400000">
            <a:off x="10424937" y="2936000"/>
            <a:ext cx="402674" cy="1314922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vert="vert270" rtlCol="0" anchor="b"/>
          <a:lstStyle/>
          <a:p>
            <a:pPr defTabSz="1243493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Guest OS #2</a:t>
            </a:r>
            <a:endParaRPr lang="en-US" sz="1400" kern="0" dirty="0">
              <a:solidFill>
                <a:sysClr val="windowText" lastClr="000000"/>
              </a:solidFill>
              <a:latin typeface="Calibri"/>
            </a:endParaRPr>
          </a:p>
        </p:txBody>
      </p:sp>
      <p:grpSp>
        <p:nvGrpSpPr>
          <p:cNvPr id="4192" name="Group 4191">
            <a:extLst>
              <a:ext uri="{FF2B5EF4-FFF2-40B4-BE49-F238E27FC236}">
                <a16:creationId xmlns:a16="http://schemas.microsoft.com/office/drawing/2014/main" id="{D0C76311-4B91-4A6B-845F-AD136D231082}"/>
              </a:ext>
            </a:extLst>
          </p:cNvPr>
          <p:cNvGrpSpPr/>
          <p:nvPr/>
        </p:nvGrpSpPr>
        <p:grpSpPr>
          <a:xfrm>
            <a:off x="9853969" y="4627396"/>
            <a:ext cx="735495" cy="453124"/>
            <a:chOff x="1926169" y="1632181"/>
            <a:chExt cx="540854" cy="333210"/>
          </a:xfrm>
        </p:grpSpPr>
        <p:sp>
          <p:nvSpPr>
            <p:cNvPr id="4193" name="Rectangle 4192">
              <a:extLst>
                <a:ext uri="{FF2B5EF4-FFF2-40B4-BE49-F238E27FC236}">
                  <a16:creationId xmlns:a16="http://schemas.microsoft.com/office/drawing/2014/main" id="{EE2451C2-2FBA-490F-BB59-66AEF693EFC8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4" name="Rectangle 4193">
              <a:extLst>
                <a:ext uri="{FF2B5EF4-FFF2-40B4-BE49-F238E27FC236}">
                  <a16:creationId xmlns:a16="http://schemas.microsoft.com/office/drawing/2014/main" id="{0503DE98-01EB-4027-9BFA-28F8867B8503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195" name="Group 4194">
              <a:extLst>
                <a:ext uri="{FF2B5EF4-FFF2-40B4-BE49-F238E27FC236}">
                  <a16:creationId xmlns:a16="http://schemas.microsoft.com/office/drawing/2014/main" id="{EF96674D-475A-4EA6-B73E-5D13051A52DE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199" name="Straight Connector 4198">
                <a:extLst>
                  <a:ext uri="{FF2B5EF4-FFF2-40B4-BE49-F238E27FC236}">
                    <a16:creationId xmlns:a16="http://schemas.microsoft.com/office/drawing/2014/main" id="{F25F794F-E44B-4390-9069-74C279CCD7F4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0" name="Straight Connector 4199">
                <a:extLst>
                  <a:ext uri="{FF2B5EF4-FFF2-40B4-BE49-F238E27FC236}">
                    <a16:creationId xmlns:a16="http://schemas.microsoft.com/office/drawing/2014/main" id="{E1D495D3-90A8-4B70-84E7-803A1346BACD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1" name="Straight Connector 4200">
                <a:extLst>
                  <a:ext uri="{FF2B5EF4-FFF2-40B4-BE49-F238E27FC236}">
                    <a16:creationId xmlns:a16="http://schemas.microsoft.com/office/drawing/2014/main" id="{D09144C2-81F8-44AC-B2F6-74873DC460C1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2" name="Straight Connector 4201">
                <a:extLst>
                  <a:ext uri="{FF2B5EF4-FFF2-40B4-BE49-F238E27FC236}">
                    <a16:creationId xmlns:a16="http://schemas.microsoft.com/office/drawing/2014/main" id="{F87A990C-ACD8-4943-A3C9-8C0A07A03F35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3" name="Straight Connector 4202">
                <a:extLst>
                  <a:ext uri="{FF2B5EF4-FFF2-40B4-BE49-F238E27FC236}">
                    <a16:creationId xmlns:a16="http://schemas.microsoft.com/office/drawing/2014/main" id="{2F51DF12-9D8C-4870-A101-E5EEF7DC0DE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4" name="Straight Connector 4203">
                <a:extLst>
                  <a:ext uri="{FF2B5EF4-FFF2-40B4-BE49-F238E27FC236}">
                    <a16:creationId xmlns:a16="http://schemas.microsoft.com/office/drawing/2014/main" id="{D0DB5782-525D-4CD6-AC57-1A631E8BFEA9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5" name="Straight Connector 4204">
                <a:extLst>
                  <a:ext uri="{FF2B5EF4-FFF2-40B4-BE49-F238E27FC236}">
                    <a16:creationId xmlns:a16="http://schemas.microsoft.com/office/drawing/2014/main" id="{41018265-2819-4885-B154-272DFDE9DFDD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6" name="Straight Connector 4205">
                <a:extLst>
                  <a:ext uri="{FF2B5EF4-FFF2-40B4-BE49-F238E27FC236}">
                    <a16:creationId xmlns:a16="http://schemas.microsoft.com/office/drawing/2014/main" id="{33411AA2-AF71-4A54-B0C7-7CF6D0889E04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07" name="Straight Connector 4206">
                <a:extLst>
                  <a:ext uri="{FF2B5EF4-FFF2-40B4-BE49-F238E27FC236}">
                    <a16:creationId xmlns:a16="http://schemas.microsoft.com/office/drawing/2014/main" id="{36C28C31-A343-47A5-8498-7F13DCB3929E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196" name="Rectangle 4195">
              <a:extLst>
                <a:ext uri="{FF2B5EF4-FFF2-40B4-BE49-F238E27FC236}">
                  <a16:creationId xmlns:a16="http://schemas.microsoft.com/office/drawing/2014/main" id="{4A979DFA-4448-40B7-BEA6-77C6D32506BF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7" name="Rectangle 4196">
              <a:extLst>
                <a:ext uri="{FF2B5EF4-FFF2-40B4-BE49-F238E27FC236}">
                  <a16:creationId xmlns:a16="http://schemas.microsoft.com/office/drawing/2014/main" id="{3DCFA89F-31EE-42F3-8E1E-4B5E524C393E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8" name="Rectangle 4197">
              <a:extLst>
                <a:ext uri="{FF2B5EF4-FFF2-40B4-BE49-F238E27FC236}">
                  <a16:creationId xmlns:a16="http://schemas.microsoft.com/office/drawing/2014/main" id="{FEDCCCE0-0538-4825-8323-A5E55421B40D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208" name="TextBox 4207">
            <a:extLst>
              <a:ext uri="{FF2B5EF4-FFF2-40B4-BE49-F238E27FC236}">
                <a16:creationId xmlns:a16="http://schemas.microsoft.com/office/drawing/2014/main" id="{B6489D34-11F1-4E36-B6DA-0BBEBCF45751}"/>
              </a:ext>
            </a:extLst>
          </p:cNvPr>
          <p:cNvSpPr txBox="1"/>
          <p:nvPr/>
        </p:nvSpPr>
        <p:spPr>
          <a:xfrm>
            <a:off x="10028237" y="4587014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grpSp>
        <p:nvGrpSpPr>
          <p:cNvPr id="4209" name="Group 4208">
            <a:extLst>
              <a:ext uri="{FF2B5EF4-FFF2-40B4-BE49-F238E27FC236}">
                <a16:creationId xmlns:a16="http://schemas.microsoft.com/office/drawing/2014/main" id="{CC59A3ED-D96F-4362-AED9-7F7B6CF86914}"/>
              </a:ext>
            </a:extLst>
          </p:cNvPr>
          <p:cNvGrpSpPr/>
          <p:nvPr/>
        </p:nvGrpSpPr>
        <p:grpSpPr>
          <a:xfrm>
            <a:off x="5478105" y="4627396"/>
            <a:ext cx="735495" cy="453124"/>
            <a:chOff x="1926169" y="1632181"/>
            <a:chExt cx="540854" cy="333210"/>
          </a:xfrm>
        </p:grpSpPr>
        <p:sp>
          <p:nvSpPr>
            <p:cNvPr id="4210" name="Rectangle 4209">
              <a:extLst>
                <a:ext uri="{FF2B5EF4-FFF2-40B4-BE49-F238E27FC236}">
                  <a16:creationId xmlns:a16="http://schemas.microsoft.com/office/drawing/2014/main" id="{2E9453CE-6BDC-47FC-AA8E-52F5B3BD616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1" name="Rectangle 4210">
              <a:extLst>
                <a:ext uri="{FF2B5EF4-FFF2-40B4-BE49-F238E27FC236}">
                  <a16:creationId xmlns:a16="http://schemas.microsoft.com/office/drawing/2014/main" id="{578823C4-D52C-4A17-9268-279200A58037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212" name="Group 4211">
              <a:extLst>
                <a:ext uri="{FF2B5EF4-FFF2-40B4-BE49-F238E27FC236}">
                  <a16:creationId xmlns:a16="http://schemas.microsoft.com/office/drawing/2014/main" id="{C2511A16-1246-465B-8E7D-53A7C76E0896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216" name="Straight Connector 4215">
                <a:extLst>
                  <a:ext uri="{FF2B5EF4-FFF2-40B4-BE49-F238E27FC236}">
                    <a16:creationId xmlns:a16="http://schemas.microsoft.com/office/drawing/2014/main" id="{FA6EFFAB-B1F4-400A-AD58-939F44B532C9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17" name="Straight Connector 4216">
                <a:extLst>
                  <a:ext uri="{FF2B5EF4-FFF2-40B4-BE49-F238E27FC236}">
                    <a16:creationId xmlns:a16="http://schemas.microsoft.com/office/drawing/2014/main" id="{8AA3C646-F148-4A03-B3EE-CA63C6253A9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18" name="Straight Connector 4217">
                <a:extLst>
                  <a:ext uri="{FF2B5EF4-FFF2-40B4-BE49-F238E27FC236}">
                    <a16:creationId xmlns:a16="http://schemas.microsoft.com/office/drawing/2014/main" id="{C996578A-E895-45B3-A0B4-CA4AB42DC3DA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19" name="Straight Connector 4218">
                <a:extLst>
                  <a:ext uri="{FF2B5EF4-FFF2-40B4-BE49-F238E27FC236}">
                    <a16:creationId xmlns:a16="http://schemas.microsoft.com/office/drawing/2014/main" id="{9F1F225E-E053-408D-B604-DF2999AE20A4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20" name="Straight Connector 4219">
                <a:extLst>
                  <a:ext uri="{FF2B5EF4-FFF2-40B4-BE49-F238E27FC236}">
                    <a16:creationId xmlns:a16="http://schemas.microsoft.com/office/drawing/2014/main" id="{F3D1065A-9DE2-48E1-84BC-B7FF6EA26F0F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21" name="Straight Connector 4220">
                <a:extLst>
                  <a:ext uri="{FF2B5EF4-FFF2-40B4-BE49-F238E27FC236}">
                    <a16:creationId xmlns:a16="http://schemas.microsoft.com/office/drawing/2014/main" id="{9304E8A5-AA25-4977-BA67-0415A5523BC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22" name="Straight Connector 4221">
                <a:extLst>
                  <a:ext uri="{FF2B5EF4-FFF2-40B4-BE49-F238E27FC236}">
                    <a16:creationId xmlns:a16="http://schemas.microsoft.com/office/drawing/2014/main" id="{9129B411-5B26-4969-B9F6-F4992E8DDB7D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23" name="Straight Connector 4222">
                <a:extLst>
                  <a:ext uri="{FF2B5EF4-FFF2-40B4-BE49-F238E27FC236}">
                    <a16:creationId xmlns:a16="http://schemas.microsoft.com/office/drawing/2014/main" id="{3339856D-AA03-4A78-92ED-96610C71F6FA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24" name="Straight Connector 4223">
                <a:extLst>
                  <a:ext uri="{FF2B5EF4-FFF2-40B4-BE49-F238E27FC236}">
                    <a16:creationId xmlns:a16="http://schemas.microsoft.com/office/drawing/2014/main" id="{7F18B5A9-54AB-4074-9B18-A99930BAFFD5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213" name="Rectangle 4212">
              <a:extLst>
                <a:ext uri="{FF2B5EF4-FFF2-40B4-BE49-F238E27FC236}">
                  <a16:creationId xmlns:a16="http://schemas.microsoft.com/office/drawing/2014/main" id="{F302A081-76D4-4ECE-887C-C4B02E9237C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4" name="Rectangle 4213">
              <a:extLst>
                <a:ext uri="{FF2B5EF4-FFF2-40B4-BE49-F238E27FC236}">
                  <a16:creationId xmlns:a16="http://schemas.microsoft.com/office/drawing/2014/main" id="{9E8825C3-5945-4872-A171-739282C7AC5A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5" name="Rectangle 4214">
              <a:extLst>
                <a:ext uri="{FF2B5EF4-FFF2-40B4-BE49-F238E27FC236}">
                  <a16:creationId xmlns:a16="http://schemas.microsoft.com/office/drawing/2014/main" id="{AF3AF2B2-94DA-4334-A18E-8A507C78781C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225" name="Group 4224">
            <a:extLst>
              <a:ext uri="{FF2B5EF4-FFF2-40B4-BE49-F238E27FC236}">
                <a16:creationId xmlns:a16="http://schemas.microsoft.com/office/drawing/2014/main" id="{BEEFFE69-71BC-4E42-B477-968C7288BCC0}"/>
              </a:ext>
            </a:extLst>
          </p:cNvPr>
          <p:cNvGrpSpPr/>
          <p:nvPr/>
        </p:nvGrpSpPr>
        <p:grpSpPr>
          <a:xfrm>
            <a:off x="7666037" y="4627396"/>
            <a:ext cx="735495" cy="453124"/>
            <a:chOff x="1926169" y="1632181"/>
            <a:chExt cx="540854" cy="333210"/>
          </a:xfrm>
        </p:grpSpPr>
        <p:sp>
          <p:nvSpPr>
            <p:cNvPr id="4226" name="Rectangle 4225">
              <a:extLst>
                <a:ext uri="{FF2B5EF4-FFF2-40B4-BE49-F238E27FC236}">
                  <a16:creationId xmlns:a16="http://schemas.microsoft.com/office/drawing/2014/main" id="{0D0A3A56-13FE-462D-B6AA-ADE89921F2B8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27" name="Rectangle 4226">
              <a:extLst>
                <a:ext uri="{FF2B5EF4-FFF2-40B4-BE49-F238E27FC236}">
                  <a16:creationId xmlns:a16="http://schemas.microsoft.com/office/drawing/2014/main" id="{0377670E-E4ED-446A-A51C-EF5439AFF9A0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228" name="Group 4227">
              <a:extLst>
                <a:ext uri="{FF2B5EF4-FFF2-40B4-BE49-F238E27FC236}">
                  <a16:creationId xmlns:a16="http://schemas.microsoft.com/office/drawing/2014/main" id="{C727DD07-D95D-4356-9C96-B05A31C9F6EF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232" name="Straight Connector 4231">
                <a:extLst>
                  <a:ext uri="{FF2B5EF4-FFF2-40B4-BE49-F238E27FC236}">
                    <a16:creationId xmlns:a16="http://schemas.microsoft.com/office/drawing/2014/main" id="{A6B622BA-7A2F-4261-964D-2E17AAFF5B32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3" name="Straight Connector 4232">
                <a:extLst>
                  <a:ext uri="{FF2B5EF4-FFF2-40B4-BE49-F238E27FC236}">
                    <a16:creationId xmlns:a16="http://schemas.microsoft.com/office/drawing/2014/main" id="{E94DDEB5-2E3A-4016-833B-D4ABF3A9947E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4" name="Straight Connector 4233">
                <a:extLst>
                  <a:ext uri="{FF2B5EF4-FFF2-40B4-BE49-F238E27FC236}">
                    <a16:creationId xmlns:a16="http://schemas.microsoft.com/office/drawing/2014/main" id="{95B550A5-75C7-4F45-8F3C-F48883DE2FEC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5" name="Straight Connector 4234">
                <a:extLst>
                  <a:ext uri="{FF2B5EF4-FFF2-40B4-BE49-F238E27FC236}">
                    <a16:creationId xmlns:a16="http://schemas.microsoft.com/office/drawing/2014/main" id="{CFF53A87-BEC1-445C-91E4-B2D92B51C11F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6" name="Straight Connector 4235">
                <a:extLst>
                  <a:ext uri="{FF2B5EF4-FFF2-40B4-BE49-F238E27FC236}">
                    <a16:creationId xmlns:a16="http://schemas.microsoft.com/office/drawing/2014/main" id="{7EE759E6-1C3F-4023-ABBF-23F1065ED256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7" name="Straight Connector 4236">
                <a:extLst>
                  <a:ext uri="{FF2B5EF4-FFF2-40B4-BE49-F238E27FC236}">
                    <a16:creationId xmlns:a16="http://schemas.microsoft.com/office/drawing/2014/main" id="{E11BB1AE-3358-4E2E-8D5E-FF333A6BA69A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8" name="Straight Connector 4237">
                <a:extLst>
                  <a:ext uri="{FF2B5EF4-FFF2-40B4-BE49-F238E27FC236}">
                    <a16:creationId xmlns:a16="http://schemas.microsoft.com/office/drawing/2014/main" id="{A9CC084D-8202-4D2B-BB64-A45C93B833A8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39" name="Straight Connector 4238">
                <a:extLst>
                  <a:ext uri="{FF2B5EF4-FFF2-40B4-BE49-F238E27FC236}">
                    <a16:creationId xmlns:a16="http://schemas.microsoft.com/office/drawing/2014/main" id="{43DCDDF4-1A22-4F78-A406-04A97FFA2B39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40" name="Straight Connector 4239">
                <a:extLst>
                  <a:ext uri="{FF2B5EF4-FFF2-40B4-BE49-F238E27FC236}">
                    <a16:creationId xmlns:a16="http://schemas.microsoft.com/office/drawing/2014/main" id="{AE5A5125-8FDB-4FD8-94D2-28779931B3B0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229" name="Rectangle 4228">
              <a:extLst>
                <a:ext uri="{FF2B5EF4-FFF2-40B4-BE49-F238E27FC236}">
                  <a16:creationId xmlns:a16="http://schemas.microsoft.com/office/drawing/2014/main" id="{01122CBB-F788-4880-9AEE-BAE833EEA5D9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30" name="Rectangle 4229">
              <a:extLst>
                <a:ext uri="{FF2B5EF4-FFF2-40B4-BE49-F238E27FC236}">
                  <a16:creationId xmlns:a16="http://schemas.microsoft.com/office/drawing/2014/main" id="{797170FA-B6DB-40A2-B034-C0F8B053B529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31" name="Rectangle 4230">
              <a:extLst>
                <a:ext uri="{FF2B5EF4-FFF2-40B4-BE49-F238E27FC236}">
                  <a16:creationId xmlns:a16="http://schemas.microsoft.com/office/drawing/2014/main" id="{E0054CF8-0830-4986-A8BA-3AF6D0D3E30B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241" name="TextBox 4240">
            <a:extLst>
              <a:ext uri="{FF2B5EF4-FFF2-40B4-BE49-F238E27FC236}">
                <a16:creationId xmlns:a16="http://schemas.microsoft.com/office/drawing/2014/main" id="{5982F998-A52B-487F-B910-C895BECD5073}"/>
              </a:ext>
            </a:extLst>
          </p:cNvPr>
          <p:cNvSpPr txBox="1"/>
          <p:nvPr/>
        </p:nvSpPr>
        <p:spPr>
          <a:xfrm>
            <a:off x="5629653" y="4587014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4242" name="TextBox 4241">
            <a:extLst>
              <a:ext uri="{FF2B5EF4-FFF2-40B4-BE49-F238E27FC236}">
                <a16:creationId xmlns:a16="http://schemas.microsoft.com/office/drawing/2014/main" id="{42EA2F2C-E990-4EB2-AE88-22FFCA9DEA38}"/>
              </a:ext>
            </a:extLst>
          </p:cNvPr>
          <p:cNvSpPr txBox="1"/>
          <p:nvPr/>
        </p:nvSpPr>
        <p:spPr>
          <a:xfrm>
            <a:off x="7837487" y="4587014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grpSp>
        <p:nvGrpSpPr>
          <p:cNvPr id="4243" name="Group 4242">
            <a:extLst>
              <a:ext uri="{FF2B5EF4-FFF2-40B4-BE49-F238E27FC236}">
                <a16:creationId xmlns:a16="http://schemas.microsoft.com/office/drawing/2014/main" id="{8291ACC3-D564-4000-A4D6-600A68107FE3}"/>
              </a:ext>
            </a:extLst>
          </p:cNvPr>
          <p:cNvGrpSpPr/>
          <p:nvPr/>
        </p:nvGrpSpPr>
        <p:grpSpPr>
          <a:xfrm>
            <a:off x="1073644" y="4627396"/>
            <a:ext cx="735495" cy="453124"/>
            <a:chOff x="1926169" y="1632181"/>
            <a:chExt cx="540854" cy="333210"/>
          </a:xfrm>
        </p:grpSpPr>
        <p:sp>
          <p:nvSpPr>
            <p:cNvPr id="4244" name="Rectangle 4243">
              <a:extLst>
                <a:ext uri="{FF2B5EF4-FFF2-40B4-BE49-F238E27FC236}">
                  <a16:creationId xmlns:a16="http://schemas.microsoft.com/office/drawing/2014/main" id="{988F14B0-CBD0-43AE-A16F-BF8CE30C4A8B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5" name="Rectangle 4244">
              <a:extLst>
                <a:ext uri="{FF2B5EF4-FFF2-40B4-BE49-F238E27FC236}">
                  <a16:creationId xmlns:a16="http://schemas.microsoft.com/office/drawing/2014/main" id="{703DB44F-1AD0-451F-90B0-6EC8F5989998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246" name="Group 4245">
              <a:extLst>
                <a:ext uri="{FF2B5EF4-FFF2-40B4-BE49-F238E27FC236}">
                  <a16:creationId xmlns:a16="http://schemas.microsoft.com/office/drawing/2014/main" id="{D7240EB2-96CF-4EF4-A9A9-82C2A471175F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250" name="Straight Connector 4249">
                <a:extLst>
                  <a:ext uri="{FF2B5EF4-FFF2-40B4-BE49-F238E27FC236}">
                    <a16:creationId xmlns:a16="http://schemas.microsoft.com/office/drawing/2014/main" id="{4038E898-C1C6-444E-99CC-F417FC2216B9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1" name="Straight Connector 4250">
                <a:extLst>
                  <a:ext uri="{FF2B5EF4-FFF2-40B4-BE49-F238E27FC236}">
                    <a16:creationId xmlns:a16="http://schemas.microsoft.com/office/drawing/2014/main" id="{EB2F1814-71D7-4C14-8D90-8338AD2C50A6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2" name="Straight Connector 4251">
                <a:extLst>
                  <a:ext uri="{FF2B5EF4-FFF2-40B4-BE49-F238E27FC236}">
                    <a16:creationId xmlns:a16="http://schemas.microsoft.com/office/drawing/2014/main" id="{A5EF0BE8-8A1F-4D7F-AED8-B61AC608CE9A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3" name="Straight Connector 4252">
                <a:extLst>
                  <a:ext uri="{FF2B5EF4-FFF2-40B4-BE49-F238E27FC236}">
                    <a16:creationId xmlns:a16="http://schemas.microsoft.com/office/drawing/2014/main" id="{EE7FFC81-4BF5-4FCD-94C3-6FA121AF7968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4" name="Straight Connector 4253">
                <a:extLst>
                  <a:ext uri="{FF2B5EF4-FFF2-40B4-BE49-F238E27FC236}">
                    <a16:creationId xmlns:a16="http://schemas.microsoft.com/office/drawing/2014/main" id="{081F94DC-3F28-4427-BD51-FDBCAB35E0A4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5" name="Straight Connector 4254">
                <a:extLst>
                  <a:ext uri="{FF2B5EF4-FFF2-40B4-BE49-F238E27FC236}">
                    <a16:creationId xmlns:a16="http://schemas.microsoft.com/office/drawing/2014/main" id="{9E9B0CE0-1AAE-467D-8006-6D6D17F75696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6" name="Straight Connector 4255">
                <a:extLst>
                  <a:ext uri="{FF2B5EF4-FFF2-40B4-BE49-F238E27FC236}">
                    <a16:creationId xmlns:a16="http://schemas.microsoft.com/office/drawing/2014/main" id="{72445A83-E5D8-4FE3-9D1A-A234668D5665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7" name="Straight Connector 4256">
                <a:extLst>
                  <a:ext uri="{FF2B5EF4-FFF2-40B4-BE49-F238E27FC236}">
                    <a16:creationId xmlns:a16="http://schemas.microsoft.com/office/drawing/2014/main" id="{6DE389D3-8FE6-492C-9A34-FFF1D2160078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58" name="Straight Connector 4257">
                <a:extLst>
                  <a:ext uri="{FF2B5EF4-FFF2-40B4-BE49-F238E27FC236}">
                    <a16:creationId xmlns:a16="http://schemas.microsoft.com/office/drawing/2014/main" id="{D04CE26C-18D5-4A92-BD5D-F619809C4A4C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247" name="Rectangle 4246">
              <a:extLst>
                <a:ext uri="{FF2B5EF4-FFF2-40B4-BE49-F238E27FC236}">
                  <a16:creationId xmlns:a16="http://schemas.microsoft.com/office/drawing/2014/main" id="{7E72CC5E-CF70-48C5-8AD2-8605BCE261EF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8" name="Rectangle 4247">
              <a:extLst>
                <a:ext uri="{FF2B5EF4-FFF2-40B4-BE49-F238E27FC236}">
                  <a16:creationId xmlns:a16="http://schemas.microsoft.com/office/drawing/2014/main" id="{9EE994F5-F014-4BCA-A53F-5F9276B22596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9" name="Rectangle 4248">
              <a:extLst>
                <a:ext uri="{FF2B5EF4-FFF2-40B4-BE49-F238E27FC236}">
                  <a16:creationId xmlns:a16="http://schemas.microsoft.com/office/drawing/2014/main" id="{75B282A5-7D8E-4CB8-A6A6-EB1F2F518325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259" name="Group 4258">
            <a:extLst>
              <a:ext uri="{FF2B5EF4-FFF2-40B4-BE49-F238E27FC236}">
                <a16:creationId xmlns:a16="http://schemas.microsoft.com/office/drawing/2014/main" id="{5AE37771-E6E4-43F1-AEE2-0C56E0660D5E}"/>
              </a:ext>
            </a:extLst>
          </p:cNvPr>
          <p:cNvGrpSpPr/>
          <p:nvPr/>
        </p:nvGrpSpPr>
        <p:grpSpPr>
          <a:xfrm>
            <a:off x="3298847" y="4627396"/>
            <a:ext cx="735495" cy="453124"/>
            <a:chOff x="1926169" y="1632181"/>
            <a:chExt cx="540854" cy="333210"/>
          </a:xfrm>
        </p:grpSpPr>
        <p:sp>
          <p:nvSpPr>
            <p:cNvPr id="4260" name="Rectangle 4259">
              <a:extLst>
                <a:ext uri="{FF2B5EF4-FFF2-40B4-BE49-F238E27FC236}">
                  <a16:creationId xmlns:a16="http://schemas.microsoft.com/office/drawing/2014/main" id="{F463865E-68C8-4066-A965-15BF0A0FF137}"/>
                </a:ext>
              </a:extLst>
            </p:cNvPr>
            <p:cNvSpPr/>
            <p:nvPr/>
          </p:nvSpPr>
          <p:spPr>
            <a:xfrm flipV="1">
              <a:off x="2419352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1" name="Rectangle 4260">
              <a:extLst>
                <a:ext uri="{FF2B5EF4-FFF2-40B4-BE49-F238E27FC236}">
                  <a16:creationId xmlns:a16="http://schemas.microsoft.com/office/drawing/2014/main" id="{63E0F5E2-FC12-464B-8CC1-68D224F2806B}"/>
                </a:ext>
              </a:extLst>
            </p:cNvPr>
            <p:cNvSpPr/>
            <p:nvPr/>
          </p:nvSpPr>
          <p:spPr>
            <a:xfrm>
              <a:off x="1935922" y="1668265"/>
              <a:ext cx="521577" cy="261042"/>
            </a:xfrm>
            <a:prstGeom prst="rect">
              <a:avLst/>
            </a:prstGeom>
            <a:solidFill>
              <a:srgbClr val="394D54"/>
            </a:solidFill>
            <a:ln w="190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262" name="Group 4261">
              <a:extLst>
                <a:ext uri="{FF2B5EF4-FFF2-40B4-BE49-F238E27FC236}">
                  <a16:creationId xmlns:a16="http://schemas.microsoft.com/office/drawing/2014/main" id="{B1AFD392-D4B9-45BC-8B6A-CFE0FD16CBB7}"/>
                </a:ext>
              </a:extLst>
            </p:cNvPr>
            <p:cNvGrpSpPr/>
            <p:nvPr/>
          </p:nvGrpSpPr>
          <p:grpSpPr>
            <a:xfrm>
              <a:off x="1989961" y="1665409"/>
              <a:ext cx="413499" cy="266755"/>
              <a:chOff x="1371600" y="2038342"/>
              <a:chExt cx="609600" cy="393263"/>
            </a:xfrm>
          </p:grpSpPr>
          <p:cxnSp>
            <p:nvCxnSpPr>
              <p:cNvPr id="4266" name="Straight Connector 4265">
                <a:extLst>
                  <a:ext uri="{FF2B5EF4-FFF2-40B4-BE49-F238E27FC236}">
                    <a16:creationId xmlns:a16="http://schemas.microsoft.com/office/drawing/2014/main" id="{8C950C44-544C-460B-BD3F-3B0737588E03}"/>
                  </a:ext>
                </a:extLst>
              </p:cNvPr>
              <p:cNvCxnSpPr/>
              <p:nvPr/>
            </p:nvCxnSpPr>
            <p:spPr>
              <a:xfrm>
                <a:off x="1371600" y="2038350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67" name="Straight Connector 4266">
                <a:extLst>
                  <a:ext uri="{FF2B5EF4-FFF2-40B4-BE49-F238E27FC236}">
                    <a16:creationId xmlns:a16="http://schemas.microsoft.com/office/drawing/2014/main" id="{84ED54B6-F305-418B-895E-96FD6E82674F}"/>
                  </a:ext>
                </a:extLst>
              </p:cNvPr>
              <p:cNvCxnSpPr/>
              <p:nvPr/>
            </p:nvCxnSpPr>
            <p:spPr>
              <a:xfrm>
                <a:off x="1447800" y="2038349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68" name="Straight Connector 4267">
                <a:extLst>
                  <a:ext uri="{FF2B5EF4-FFF2-40B4-BE49-F238E27FC236}">
                    <a16:creationId xmlns:a16="http://schemas.microsoft.com/office/drawing/2014/main" id="{45D5D59E-2299-41CA-88B4-FE0C0879602A}"/>
                  </a:ext>
                </a:extLst>
              </p:cNvPr>
              <p:cNvCxnSpPr/>
              <p:nvPr/>
            </p:nvCxnSpPr>
            <p:spPr>
              <a:xfrm>
                <a:off x="1524000" y="2038348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69" name="Straight Connector 4268">
                <a:extLst>
                  <a:ext uri="{FF2B5EF4-FFF2-40B4-BE49-F238E27FC236}">
                    <a16:creationId xmlns:a16="http://schemas.microsoft.com/office/drawing/2014/main" id="{62449D26-2BE3-4FE6-94D7-A9FACB203BB7}"/>
                  </a:ext>
                </a:extLst>
              </p:cNvPr>
              <p:cNvCxnSpPr/>
              <p:nvPr/>
            </p:nvCxnSpPr>
            <p:spPr>
              <a:xfrm>
                <a:off x="1600200" y="2038347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70" name="Straight Connector 4269">
                <a:extLst>
                  <a:ext uri="{FF2B5EF4-FFF2-40B4-BE49-F238E27FC236}">
                    <a16:creationId xmlns:a16="http://schemas.microsoft.com/office/drawing/2014/main" id="{8FFC95FC-7166-4311-A3F1-7A280C9BE0BC}"/>
                  </a:ext>
                </a:extLst>
              </p:cNvPr>
              <p:cNvCxnSpPr/>
              <p:nvPr/>
            </p:nvCxnSpPr>
            <p:spPr>
              <a:xfrm>
                <a:off x="1676400" y="2038346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71" name="Straight Connector 4270">
                <a:extLst>
                  <a:ext uri="{FF2B5EF4-FFF2-40B4-BE49-F238E27FC236}">
                    <a16:creationId xmlns:a16="http://schemas.microsoft.com/office/drawing/2014/main" id="{916761F0-AD08-4D04-86BE-6DA995AAEE18}"/>
                  </a:ext>
                </a:extLst>
              </p:cNvPr>
              <p:cNvCxnSpPr/>
              <p:nvPr/>
            </p:nvCxnSpPr>
            <p:spPr>
              <a:xfrm>
                <a:off x="1752600" y="2038345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72" name="Straight Connector 4271">
                <a:extLst>
                  <a:ext uri="{FF2B5EF4-FFF2-40B4-BE49-F238E27FC236}">
                    <a16:creationId xmlns:a16="http://schemas.microsoft.com/office/drawing/2014/main" id="{B0E9090E-1370-45E9-AF0B-E74B0DFC50F0}"/>
                  </a:ext>
                </a:extLst>
              </p:cNvPr>
              <p:cNvCxnSpPr/>
              <p:nvPr/>
            </p:nvCxnSpPr>
            <p:spPr>
              <a:xfrm>
                <a:off x="1828800" y="2038344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73" name="Straight Connector 4272">
                <a:extLst>
                  <a:ext uri="{FF2B5EF4-FFF2-40B4-BE49-F238E27FC236}">
                    <a16:creationId xmlns:a16="http://schemas.microsoft.com/office/drawing/2014/main" id="{BECDABF1-DE85-41F8-A63A-B7B45EAA2125}"/>
                  </a:ext>
                </a:extLst>
              </p:cNvPr>
              <p:cNvCxnSpPr/>
              <p:nvPr/>
            </p:nvCxnSpPr>
            <p:spPr>
              <a:xfrm>
                <a:off x="1905000" y="2038343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74" name="Straight Connector 4273">
                <a:extLst>
                  <a:ext uri="{FF2B5EF4-FFF2-40B4-BE49-F238E27FC236}">
                    <a16:creationId xmlns:a16="http://schemas.microsoft.com/office/drawing/2014/main" id="{CBB1A6D4-3F9E-42AB-A9BF-0A43153DC277}"/>
                  </a:ext>
                </a:extLst>
              </p:cNvPr>
              <p:cNvCxnSpPr/>
              <p:nvPr/>
            </p:nvCxnSpPr>
            <p:spPr>
              <a:xfrm>
                <a:off x="1981200" y="2038342"/>
                <a:ext cx="0" cy="393255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4263" name="Rectangle 4262">
              <a:extLst>
                <a:ext uri="{FF2B5EF4-FFF2-40B4-BE49-F238E27FC236}">
                  <a16:creationId xmlns:a16="http://schemas.microsoft.com/office/drawing/2014/main" id="{22458D96-152E-4B03-B132-43EE4CE18777}"/>
                </a:ext>
              </a:extLst>
            </p:cNvPr>
            <p:cNvSpPr/>
            <p:nvPr/>
          </p:nvSpPr>
          <p:spPr>
            <a:xfrm flipV="1">
              <a:off x="1926169" y="1919672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4" name="Rectangle 4263">
              <a:extLst>
                <a:ext uri="{FF2B5EF4-FFF2-40B4-BE49-F238E27FC236}">
                  <a16:creationId xmlns:a16="http://schemas.microsoft.com/office/drawing/2014/main" id="{02F7BE09-3A9A-4F76-87C1-17AD416F3E7F}"/>
                </a:ext>
              </a:extLst>
            </p:cNvPr>
            <p:cNvSpPr/>
            <p:nvPr/>
          </p:nvSpPr>
          <p:spPr>
            <a:xfrm flipV="1">
              <a:off x="1926169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5" name="Rectangle 4264">
              <a:extLst>
                <a:ext uri="{FF2B5EF4-FFF2-40B4-BE49-F238E27FC236}">
                  <a16:creationId xmlns:a16="http://schemas.microsoft.com/office/drawing/2014/main" id="{8D58F052-84CB-4ED5-9C76-EFC64FA59DA0}"/>
                </a:ext>
              </a:extLst>
            </p:cNvPr>
            <p:cNvSpPr/>
            <p:nvPr/>
          </p:nvSpPr>
          <p:spPr>
            <a:xfrm flipV="1">
              <a:off x="2420412" y="1632181"/>
              <a:ext cx="46611" cy="45719"/>
            </a:xfrm>
            <a:prstGeom prst="rect">
              <a:avLst/>
            </a:prstGeom>
            <a:solidFill>
              <a:srgbClr val="00B0F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434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275" name="TextBox 4274">
            <a:extLst>
              <a:ext uri="{FF2B5EF4-FFF2-40B4-BE49-F238E27FC236}">
                <a16:creationId xmlns:a16="http://schemas.microsoft.com/office/drawing/2014/main" id="{DFDE8DFA-B6F4-40D9-846A-28EC9F06FF76}"/>
              </a:ext>
            </a:extLst>
          </p:cNvPr>
          <p:cNvSpPr txBox="1"/>
          <p:nvPr/>
        </p:nvSpPr>
        <p:spPr>
          <a:xfrm>
            <a:off x="1231302" y="4587014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4276" name="TextBox 4275">
            <a:extLst>
              <a:ext uri="{FF2B5EF4-FFF2-40B4-BE49-F238E27FC236}">
                <a16:creationId xmlns:a16="http://schemas.microsoft.com/office/drawing/2014/main" id="{EABBB3B4-E92F-4CC5-9AEC-FD53C133482B}"/>
              </a:ext>
            </a:extLst>
          </p:cNvPr>
          <p:cNvSpPr txBox="1"/>
          <p:nvPr/>
        </p:nvSpPr>
        <p:spPr>
          <a:xfrm>
            <a:off x="3448193" y="4587014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4277" name="TextBox 4276">
            <a:extLst>
              <a:ext uri="{FF2B5EF4-FFF2-40B4-BE49-F238E27FC236}">
                <a16:creationId xmlns:a16="http://schemas.microsoft.com/office/drawing/2014/main" id="{6C5BB0BB-9997-446F-9B58-10F4B1864B30}"/>
              </a:ext>
            </a:extLst>
          </p:cNvPr>
          <p:cNvSpPr txBox="1"/>
          <p:nvPr/>
        </p:nvSpPr>
        <p:spPr>
          <a:xfrm>
            <a:off x="2335202" y="3392032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4278" name="TextBox 4277">
            <a:extLst>
              <a:ext uri="{FF2B5EF4-FFF2-40B4-BE49-F238E27FC236}">
                <a16:creationId xmlns:a16="http://schemas.microsoft.com/office/drawing/2014/main" id="{F6E382F5-A4FB-45C9-B476-F55A8CC120D5}"/>
              </a:ext>
            </a:extLst>
          </p:cNvPr>
          <p:cNvSpPr txBox="1"/>
          <p:nvPr/>
        </p:nvSpPr>
        <p:spPr>
          <a:xfrm>
            <a:off x="4564034" y="3376114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4279" name="TextBox 4278">
            <a:extLst>
              <a:ext uri="{FF2B5EF4-FFF2-40B4-BE49-F238E27FC236}">
                <a16:creationId xmlns:a16="http://schemas.microsoft.com/office/drawing/2014/main" id="{CDCF79D1-770E-4EE6-9A27-9A8F850996A4}"/>
              </a:ext>
            </a:extLst>
          </p:cNvPr>
          <p:cNvSpPr txBox="1"/>
          <p:nvPr/>
        </p:nvSpPr>
        <p:spPr>
          <a:xfrm>
            <a:off x="6749327" y="3384356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4280" name="TextBox 4279">
            <a:extLst>
              <a:ext uri="{FF2B5EF4-FFF2-40B4-BE49-F238E27FC236}">
                <a16:creationId xmlns:a16="http://schemas.microsoft.com/office/drawing/2014/main" id="{F97770A6-9588-4477-BB9E-524D13E15354}"/>
              </a:ext>
            </a:extLst>
          </p:cNvPr>
          <p:cNvSpPr txBox="1"/>
          <p:nvPr/>
        </p:nvSpPr>
        <p:spPr>
          <a:xfrm>
            <a:off x="8942025" y="3392032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4281" name="TextBox 4280">
            <a:extLst>
              <a:ext uri="{FF2B5EF4-FFF2-40B4-BE49-F238E27FC236}">
                <a16:creationId xmlns:a16="http://schemas.microsoft.com/office/drawing/2014/main" id="{2E68CED5-F673-4FAD-BFBC-1273C940FDD8}"/>
              </a:ext>
            </a:extLst>
          </p:cNvPr>
          <p:cNvSpPr txBox="1"/>
          <p:nvPr/>
        </p:nvSpPr>
        <p:spPr>
          <a:xfrm>
            <a:off x="11134723" y="3399708"/>
            <a:ext cx="12503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$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4282" name="Rectangle 4281">
            <a:extLst>
              <a:ext uri="{FF2B5EF4-FFF2-40B4-BE49-F238E27FC236}">
                <a16:creationId xmlns:a16="http://schemas.microsoft.com/office/drawing/2014/main" id="{77BB1EDE-ABCE-4BC7-AF01-9E3C7260A512}"/>
              </a:ext>
            </a:extLst>
          </p:cNvPr>
          <p:cNvSpPr/>
          <p:nvPr/>
        </p:nvSpPr>
        <p:spPr>
          <a:xfrm>
            <a:off x="989305" y="5878984"/>
            <a:ext cx="1609751" cy="437678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43493">
              <a:defRPr/>
            </a:pPr>
            <a:r>
              <a:rPr lang="en-US" sz="2000" kern="0" dirty="0">
                <a:solidFill>
                  <a:srgbClr val="353535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4283" name="Rectangle 4282">
            <a:extLst>
              <a:ext uri="{FF2B5EF4-FFF2-40B4-BE49-F238E27FC236}">
                <a16:creationId xmlns:a16="http://schemas.microsoft.com/office/drawing/2014/main" id="{B07FC90E-1009-4DFC-9F60-5F2FA80B4588}"/>
              </a:ext>
            </a:extLst>
          </p:cNvPr>
          <p:cNvSpPr/>
          <p:nvPr/>
        </p:nvSpPr>
        <p:spPr>
          <a:xfrm>
            <a:off x="3206836" y="5866112"/>
            <a:ext cx="1609751" cy="437678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43493">
              <a:defRPr/>
            </a:pPr>
            <a:r>
              <a:rPr lang="en-US" sz="2000" kern="0" dirty="0">
                <a:solidFill>
                  <a:srgbClr val="353535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4284" name="Rectangle 4283">
            <a:extLst>
              <a:ext uri="{FF2B5EF4-FFF2-40B4-BE49-F238E27FC236}">
                <a16:creationId xmlns:a16="http://schemas.microsoft.com/office/drawing/2014/main" id="{4E339F0F-E50E-4A94-A055-B588FE685BC2}"/>
              </a:ext>
            </a:extLst>
          </p:cNvPr>
          <p:cNvSpPr/>
          <p:nvPr/>
        </p:nvSpPr>
        <p:spPr>
          <a:xfrm>
            <a:off x="5387693" y="5866112"/>
            <a:ext cx="1609751" cy="437678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43493">
              <a:defRPr/>
            </a:pPr>
            <a:r>
              <a:rPr lang="en-US" sz="2000" kern="0" dirty="0">
                <a:solidFill>
                  <a:srgbClr val="353535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4285" name="Rectangle 4284">
            <a:extLst>
              <a:ext uri="{FF2B5EF4-FFF2-40B4-BE49-F238E27FC236}">
                <a16:creationId xmlns:a16="http://schemas.microsoft.com/office/drawing/2014/main" id="{0EED8984-9692-4929-824F-97D8C4FBB0F6}"/>
              </a:ext>
            </a:extLst>
          </p:cNvPr>
          <p:cNvSpPr/>
          <p:nvPr/>
        </p:nvSpPr>
        <p:spPr>
          <a:xfrm>
            <a:off x="7577934" y="5873414"/>
            <a:ext cx="1609751" cy="437678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43493">
              <a:defRPr/>
            </a:pPr>
            <a:r>
              <a:rPr lang="en-US" sz="2000" kern="0" dirty="0">
                <a:solidFill>
                  <a:srgbClr val="353535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4286" name="Rectangle 4285">
            <a:extLst>
              <a:ext uri="{FF2B5EF4-FFF2-40B4-BE49-F238E27FC236}">
                <a16:creationId xmlns:a16="http://schemas.microsoft.com/office/drawing/2014/main" id="{42E90E56-1CBF-4869-BD2D-B208F462E5BE}"/>
              </a:ext>
            </a:extLst>
          </p:cNvPr>
          <p:cNvSpPr/>
          <p:nvPr/>
        </p:nvSpPr>
        <p:spPr>
          <a:xfrm>
            <a:off x="9768175" y="5866112"/>
            <a:ext cx="1609751" cy="437678"/>
          </a:xfrm>
          <a:prstGeom prst="rect">
            <a:avLst/>
          </a:prstGeom>
          <a:solidFill>
            <a:srgbClr val="4BACC6">
              <a:alpha val="25882"/>
            </a:srgbClr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algn="ctr" defTabSz="1243493">
              <a:defRPr/>
            </a:pPr>
            <a:r>
              <a:rPr lang="en-US" sz="2000" kern="0" dirty="0">
                <a:solidFill>
                  <a:srgbClr val="353535">
                    <a:lumMod val="40000"/>
                    <a:lumOff val="60000"/>
                  </a:srgbClr>
                </a:solidFill>
                <a:latin typeface="Calibri"/>
              </a:rPr>
              <a:t>Hyper Visor</a:t>
            </a:r>
          </a:p>
        </p:txBody>
      </p:sp>
      <p:sp>
        <p:nvSpPr>
          <p:cNvPr id="4287" name="Thought Bubble: Cloud 4286">
            <a:extLst>
              <a:ext uri="{FF2B5EF4-FFF2-40B4-BE49-F238E27FC236}">
                <a16:creationId xmlns:a16="http://schemas.microsoft.com/office/drawing/2014/main" id="{EC326034-6D4E-404A-A510-3AC91B542A24}"/>
              </a:ext>
            </a:extLst>
          </p:cNvPr>
          <p:cNvSpPr/>
          <p:nvPr/>
        </p:nvSpPr>
        <p:spPr bwMode="auto">
          <a:xfrm>
            <a:off x="562428" y="5922028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288" name="Thought Bubble: Cloud 4287">
            <a:extLst>
              <a:ext uri="{FF2B5EF4-FFF2-40B4-BE49-F238E27FC236}">
                <a16:creationId xmlns:a16="http://schemas.microsoft.com/office/drawing/2014/main" id="{742BEBA7-8112-4E22-A87D-A6AF7B02B25A}"/>
              </a:ext>
            </a:extLst>
          </p:cNvPr>
          <p:cNvSpPr/>
          <p:nvPr/>
        </p:nvSpPr>
        <p:spPr bwMode="auto">
          <a:xfrm>
            <a:off x="2860292" y="5923089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289" name="Thought Bubble: Cloud 4288">
            <a:extLst>
              <a:ext uri="{FF2B5EF4-FFF2-40B4-BE49-F238E27FC236}">
                <a16:creationId xmlns:a16="http://schemas.microsoft.com/office/drawing/2014/main" id="{8F117C98-342E-404D-A242-C129FB2F32BD}"/>
              </a:ext>
            </a:extLst>
          </p:cNvPr>
          <p:cNvSpPr/>
          <p:nvPr/>
        </p:nvSpPr>
        <p:spPr bwMode="auto">
          <a:xfrm>
            <a:off x="5158156" y="5924150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290" name="Thought Bubble: Cloud 4289">
            <a:extLst>
              <a:ext uri="{FF2B5EF4-FFF2-40B4-BE49-F238E27FC236}">
                <a16:creationId xmlns:a16="http://schemas.microsoft.com/office/drawing/2014/main" id="{58B3402B-E1DE-4B2C-A89B-96AC2076171F}"/>
              </a:ext>
            </a:extLst>
          </p:cNvPr>
          <p:cNvSpPr/>
          <p:nvPr/>
        </p:nvSpPr>
        <p:spPr bwMode="auto">
          <a:xfrm>
            <a:off x="7456020" y="5925211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291" name="Thought Bubble: Cloud 4290">
            <a:extLst>
              <a:ext uri="{FF2B5EF4-FFF2-40B4-BE49-F238E27FC236}">
                <a16:creationId xmlns:a16="http://schemas.microsoft.com/office/drawing/2014/main" id="{C5F323C9-039C-4BA3-B009-FF2D0EEE0930}"/>
              </a:ext>
            </a:extLst>
          </p:cNvPr>
          <p:cNvSpPr/>
          <p:nvPr/>
        </p:nvSpPr>
        <p:spPr bwMode="auto">
          <a:xfrm>
            <a:off x="9753884" y="5926272"/>
            <a:ext cx="2234868" cy="953427"/>
          </a:xfrm>
          <a:prstGeom prst="cloudCallout">
            <a:avLst>
              <a:gd name="adj1" fmla="val -11105"/>
              <a:gd name="adj2" fmla="val 30719"/>
            </a:avLst>
          </a:prstGeom>
          <a:solidFill>
            <a:srgbClr val="0070C0"/>
          </a:solidFill>
          <a:ln w="1079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7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9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9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9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9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9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9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9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9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9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9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9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6" dur="2000" fill="hold"/>
                                        <p:tgtEl>
                                          <p:spTgt spid="29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6694E-6 3.11394E-6 L 0.0485 0.0574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9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9926E-6 9.07853E-8 C 0.05732 0.00045 0.09587 0.04925 0.08949 0.1298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2" dur="2000" fill="hold"/>
                                        <p:tgtEl>
                                          <p:spTgt spid="29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8198E-6 -4.21698E-6 L 0.04851 0.05743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9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9946E-6 9.07853E-8 C 0.05732 0.00045 0.09587 0.04925 0.08948 0.1298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4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8" dur="2000" fill="hold"/>
                                        <p:tgtEl>
                                          <p:spTgt spid="29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8688E-6 -4.21698E-6 L 0.0485 0.0574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9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8032E-7 9.07853E-8 C 0.05731 0.00045 0.09586 0.04925 0.08948 0.1298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4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74" dur="2000" fill="hold"/>
                                        <p:tgtEl>
                                          <p:spTgt spid="29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1733E-6 4.00363E-6 L 0.04851 0.05742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9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178E-8 9.07853E-8 C 0.05731 0.00045 0.09586 0.04925 0.08948 0.1298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4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0" dur="2000" fill="hold"/>
                                        <p:tgtEl>
                                          <p:spTgt spid="29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9392E-6 -4.21698E-6 L 0.04851 0.05743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29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" y="286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50" presetClass="path" presetSubtype="0" ac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449E-6 9.07853E-8 C 0.05731 0.00045 0.09586 0.04925 0.08948 0.12982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4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6" y="6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4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400"/>
                                        <p:tgtEl>
                                          <p:spTgt spid="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8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400"/>
                                        <p:tgtEl>
                                          <p:spTgt spid="3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2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4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6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85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1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35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6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85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3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35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6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80"/>
                                        <p:tgtEl>
                                          <p:spTgt spid="3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78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80"/>
                                        <p:tgtEl>
                                          <p:spTgt spid="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96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80"/>
                                        <p:tgtEl>
                                          <p:spTgt spid="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614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80"/>
                                        <p:tgtEl>
                                          <p:spTgt spid="3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632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80"/>
                                        <p:tgtEl>
                                          <p:spTgt spid="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65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80"/>
                                        <p:tgtEl>
                                          <p:spTgt spid="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668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80"/>
                                        <p:tgtEl>
                                          <p:spTgt spid="3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686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80"/>
                                        <p:tgtEl>
                                          <p:spTgt spid="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704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80"/>
                                        <p:tgtEl>
                                          <p:spTgt spid="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712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80"/>
                                        <p:tgtEl>
                                          <p:spTgt spid="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72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80"/>
                                        <p:tgtEl>
                                          <p:spTgt spid="4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728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80"/>
                                        <p:tgtEl>
                                          <p:spTgt spid="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736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80"/>
                                        <p:tgtEl>
                                          <p:spTgt spid="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744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80"/>
                                        <p:tgtEl>
                                          <p:spTgt spid="3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7520"/>
                            </p:stCondLst>
                            <p:childTnLst>
                              <p:par>
                                <p:cTn id="2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80"/>
                                        <p:tgtEl>
                                          <p:spTgt spid="3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7600"/>
                            </p:stCondLst>
                            <p:childTnLst>
                              <p:par>
                                <p:cTn id="2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80"/>
                                        <p:tgtEl>
                                          <p:spTgt spid="3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7680"/>
                            </p:stCondLst>
                            <p:childTnLst>
                              <p:par>
                                <p:cTn id="2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30"/>
                                        <p:tgtEl>
                                          <p:spTgt spid="3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7710"/>
                            </p:stCondLst>
                            <p:childTnLst>
                              <p:par>
                                <p:cTn id="2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30"/>
                                        <p:tgtEl>
                                          <p:spTgt spid="3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7740"/>
                            </p:stCondLst>
                            <p:childTnLst>
                              <p:par>
                                <p:cTn id="2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30"/>
                                        <p:tgtEl>
                                          <p:spTgt spid="4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7770"/>
                            </p:stCondLst>
                            <p:childTnLst>
                              <p:par>
                                <p:cTn id="2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30"/>
                                        <p:tgtEl>
                                          <p:spTgt spid="3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800"/>
                            </p:stCondLst>
                            <p:childTnLst>
                              <p:par>
                                <p:cTn id="2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30"/>
                                        <p:tgtEl>
                                          <p:spTgt spid="3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7830"/>
                            </p:stCondLst>
                            <p:childTnLst>
                              <p:par>
                                <p:cTn id="2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30"/>
                                        <p:tgtEl>
                                          <p:spTgt spid="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7860"/>
                            </p:stCondLst>
                            <p:childTnLst>
                              <p:par>
                                <p:cTn id="2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30"/>
                                        <p:tgtEl>
                                          <p:spTgt spid="3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7890"/>
                            </p:stCondLst>
                            <p:childTnLst>
                              <p:par>
                                <p:cTn id="2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30"/>
                                        <p:tgtEl>
                                          <p:spTgt spid="3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7920"/>
                            </p:stCondLst>
                            <p:childTnLst>
                              <p:par>
                                <p:cTn id="2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30"/>
                                        <p:tgtEl>
                                          <p:spTgt spid="4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0" dur="30"/>
                                        <p:tgtEl>
                                          <p:spTgt spid="4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30"/>
                                        <p:tgtEl>
                                          <p:spTgt spid="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7950"/>
                            </p:stCondLst>
                            <p:childTnLst>
                              <p:par>
                                <p:cTn id="25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30"/>
                                        <p:tgtEl>
                                          <p:spTgt spid="4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8" dur="30"/>
                                        <p:tgtEl>
                                          <p:spTgt spid="4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30"/>
                                        <p:tgtEl>
                                          <p:spTgt spid="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7980"/>
                            </p:stCondLst>
                            <p:childTnLst>
                              <p:par>
                                <p:cTn id="26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30"/>
                                        <p:tgtEl>
                                          <p:spTgt spid="4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6" dur="30"/>
                                        <p:tgtEl>
                                          <p:spTgt spid="4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30"/>
                                        <p:tgtEl>
                                          <p:spTgt spid="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8010"/>
                            </p:stCondLst>
                            <p:childTnLst>
                              <p:par>
                                <p:cTn id="27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30"/>
                                        <p:tgtEl>
                                          <p:spTgt spid="4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4" dur="30"/>
                                        <p:tgtEl>
                                          <p:spTgt spid="4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30"/>
                                        <p:tgtEl>
                                          <p:spTgt spid="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8040"/>
                            </p:stCondLst>
                            <p:childTnLst>
                              <p:par>
                                <p:cTn id="27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30"/>
                                        <p:tgtEl>
                                          <p:spTgt spid="4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2" dur="30"/>
                                        <p:tgtEl>
                                          <p:spTgt spid="4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30"/>
                                        <p:tgtEl>
                                          <p:spTgt spid="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8070"/>
                            </p:stCondLst>
                            <p:childTnLst>
                              <p:par>
                                <p:cTn id="2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30"/>
                                        <p:tgtEl>
                                          <p:spTgt spid="3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8100"/>
                            </p:stCondLst>
                            <p:childTnLst>
                              <p:par>
                                <p:cTn id="2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30"/>
                                        <p:tgtEl>
                                          <p:spTgt spid="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8130"/>
                            </p:stCondLst>
                            <p:childTnLst>
                              <p:par>
                                <p:cTn id="2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30"/>
                                        <p:tgtEl>
                                          <p:spTgt spid="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8160"/>
                            </p:stCondLst>
                            <p:childTnLst>
                              <p:par>
                                <p:cTn id="2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30"/>
                                        <p:tgtEl>
                                          <p:spTgt spid="3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8190"/>
                            </p:stCondLst>
                            <p:childTnLst>
                              <p:par>
                                <p:cTn id="3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30"/>
                                        <p:tgtEl>
                                          <p:spTgt spid="3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8220"/>
                            </p:stCondLst>
                            <p:childTnLst>
                              <p:par>
                                <p:cTn id="3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30"/>
                                        <p:tgtEl>
                                          <p:spTgt spid="3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8250"/>
                            </p:stCondLst>
                            <p:childTnLst>
                              <p:par>
                                <p:cTn id="3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30"/>
                                        <p:tgtEl>
                                          <p:spTgt spid="3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8280"/>
                            </p:stCondLst>
                            <p:childTnLst>
                              <p:par>
                                <p:cTn id="3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30"/>
                                        <p:tgtEl>
                                          <p:spTgt spid="3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8310"/>
                            </p:stCondLst>
                            <p:childTnLst>
                              <p:par>
                                <p:cTn id="3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30"/>
                                        <p:tgtEl>
                                          <p:spTgt spid="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8340"/>
                            </p:stCondLst>
                            <p:childTnLst>
                              <p:par>
                                <p:cTn id="3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30"/>
                                        <p:tgtEl>
                                          <p:spTgt spid="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8370"/>
                            </p:stCondLst>
                            <p:childTnLst>
                              <p:par>
                                <p:cTn id="3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30"/>
                                        <p:tgtEl>
                                          <p:spTgt spid="3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8400"/>
                            </p:stCondLst>
                            <p:childTnLst>
                              <p:par>
                                <p:cTn id="3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30"/>
                                        <p:tgtEl>
                                          <p:spTgt spid="3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8430"/>
                            </p:stCondLst>
                            <p:childTnLst>
                              <p:par>
                                <p:cTn id="3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30"/>
                                        <p:tgtEl>
                                          <p:spTgt spid="3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8460"/>
                            </p:stCondLst>
                            <p:childTnLst>
                              <p:par>
                                <p:cTn id="3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30"/>
                                        <p:tgtEl>
                                          <p:spTgt spid="3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8490"/>
                            </p:stCondLst>
                            <p:childTnLst>
                              <p:par>
                                <p:cTn id="3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30"/>
                                        <p:tgtEl>
                                          <p:spTgt spid="3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8520"/>
                            </p:stCondLst>
                            <p:childTnLst>
                              <p:par>
                                <p:cTn id="3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30"/>
                                        <p:tgtEl>
                                          <p:spTgt spid="3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8550"/>
                            </p:stCondLst>
                            <p:childTnLst>
                              <p:par>
                                <p:cTn id="3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30"/>
                                        <p:tgtEl>
                                          <p:spTgt spid="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8580"/>
                            </p:stCondLst>
                            <p:childTnLst>
                              <p:par>
                                <p:cTn id="3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30"/>
                                        <p:tgtEl>
                                          <p:spTgt spid="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8610"/>
                            </p:stCondLst>
                            <p:childTnLst>
                              <p:par>
                                <p:cTn id="3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30"/>
                                        <p:tgtEl>
                                          <p:spTgt spid="3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8640"/>
                            </p:stCondLst>
                            <p:childTnLst>
                              <p:par>
                                <p:cTn id="3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30"/>
                                        <p:tgtEl>
                                          <p:spTgt spid="3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8670"/>
                            </p:stCondLst>
                            <p:childTnLst>
                              <p:par>
                                <p:cTn id="3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30"/>
                                        <p:tgtEl>
                                          <p:spTgt spid="3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8700"/>
                            </p:stCondLst>
                            <p:childTnLst>
                              <p:par>
                                <p:cTn id="3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30"/>
                                        <p:tgtEl>
                                          <p:spTgt spid="3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8730"/>
                            </p:stCondLst>
                            <p:childTnLst>
                              <p:par>
                                <p:cTn id="3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30"/>
                                        <p:tgtEl>
                                          <p:spTgt spid="3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8760"/>
                            </p:stCondLst>
                            <p:childTnLst>
                              <p:par>
                                <p:cTn id="3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30"/>
                                        <p:tgtEl>
                                          <p:spTgt spid="3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8790"/>
                            </p:stCondLst>
                            <p:childTnLst>
                              <p:par>
                                <p:cTn id="3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30"/>
                                        <p:tgtEl>
                                          <p:spTgt spid="3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8820"/>
                            </p:stCondLst>
                            <p:childTnLst>
                              <p:par>
                                <p:cTn id="3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30"/>
                                        <p:tgtEl>
                                          <p:spTgt spid="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8850"/>
                            </p:stCondLst>
                            <p:childTnLst>
                              <p:par>
                                <p:cTn id="3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30"/>
                                        <p:tgtEl>
                                          <p:spTgt spid="3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8880"/>
                            </p:stCondLst>
                            <p:childTnLst>
                              <p:par>
                                <p:cTn id="3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30"/>
                                        <p:tgtEl>
                                          <p:spTgt spid="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8910"/>
                            </p:stCondLst>
                            <p:childTnLst>
                              <p:par>
                                <p:cTn id="3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30"/>
                                        <p:tgtEl>
                                          <p:spTgt spid="3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8940"/>
                            </p:stCondLst>
                            <p:childTnLst>
                              <p:par>
                                <p:cTn id="4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30"/>
                                        <p:tgtEl>
                                          <p:spTgt spid="4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8970"/>
                            </p:stCondLst>
                            <p:childTnLst>
                              <p:par>
                                <p:cTn id="4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30"/>
                                        <p:tgtEl>
                                          <p:spTgt spid="4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30"/>
                                        <p:tgtEl>
                                          <p:spTgt spid="4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9030"/>
                            </p:stCondLst>
                            <p:childTnLst>
                              <p:par>
                                <p:cTn id="4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30"/>
                                        <p:tgtEl>
                                          <p:spTgt spid="4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9060"/>
                            </p:stCondLst>
                            <p:childTnLst>
                              <p:par>
                                <p:cTn id="4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30"/>
                                        <p:tgtEl>
                                          <p:spTgt spid="4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9090"/>
                            </p:stCondLst>
                            <p:childTnLst>
                              <p:par>
                                <p:cTn id="4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30"/>
                                        <p:tgtEl>
                                          <p:spTgt spid="4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9120"/>
                            </p:stCondLst>
                            <p:childTnLst>
                              <p:par>
                                <p:cTn id="4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3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9150"/>
                            </p:stCondLst>
                            <p:childTnLst>
                              <p:par>
                                <p:cTn id="4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3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9180"/>
                            </p:stCondLst>
                            <p:childTnLst>
                              <p:par>
                                <p:cTn id="4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30"/>
                                        <p:tgtEl>
                                          <p:spTgt spid="4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9210"/>
                            </p:stCondLst>
                            <p:childTnLst>
                              <p:par>
                                <p:cTn id="4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30"/>
                                        <p:tgtEl>
                                          <p:spTgt spid="4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9240"/>
                            </p:stCondLst>
                            <p:childTnLst>
                              <p:par>
                                <p:cTn id="4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30"/>
                                        <p:tgtEl>
                                          <p:spTgt spid="4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2967" grpId="0" animBg="1"/>
      <p:bldP spid="2967" grpId="1" animBg="1"/>
      <p:bldP spid="2968" grpId="0" animBg="1"/>
      <p:bldP spid="2969" grpId="0" animBg="1"/>
      <p:bldP spid="2970" grpId="0" animBg="1"/>
      <p:bldP spid="2971" grpId="0" animBg="1"/>
      <p:bldP spid="2972" grpId="0" animBg="1"/>
      <p:bldP spid="2973" grpId="0" animBg="1"/>
      <p:bldP spid="2974" grpId="0" animBg="1"/>
      <p:bldP spid="2975" grpId="0" animBg="1"/>
      <p:bldP spid="2976" grpId="0" animBg="1"/>
      <p:bldP spid="2977" grpId="0" animBg="1"/>
      <p:bldP spid="2978" grpId="0" animBg="1"/>
      <p:bldP spid="2979" grpId="0" animBg="1"/>
      <p:bldP spid="2980" grpId="0" animBg="1"/>
      <p:bldP spid="2981" grpId="0" animBg="1"/>
      <p:bldP spid="2982" grpId="0" animBg="1"/>
      <p:bldP spid="2983" grpId="0" animBg="1"/>
      <p:bldP spid="2983" grpId="1" animBg="1"/>
      <p:bldP spid="2984" grpId="0" animBg="1"/>
      <p:bldP spid="2984" grpId="1" animBg="1"/>
      <p:bldP spid="2985" grpId="0" animBg="1"/>
      <p:bldP spid="2985" grpId="1" animBg="1"/>
      <p:bldP spid="2986" grpId="0" animBg="1"/>
      <p:bldP spid="2986" grpId="1" animBg="1"/>
      <p:bldP spid="4187" grpId="0" animBg="1"/>
      <p:bldP spid="4188" grpId="0" animBg="1"/>
      <p:bldP spid="4189" grpId="0" animBg="1"/>
      <p:bldP spid="4190" grpId="0" animBg="1"/>
      <p:bldP spid="4191" grpId="0" animBg="1"/>
      <p:bldP spid="4208" grpId="0"/>
      <p:bldP spid="4241" grpId="0"/>
      <p:bldP spid="4242" grpId="0"/>
      <p:bldP spid="4275" grpId="0"/>
      <p:bldP spid="4276" grpId="0"/>
      <p:bldP spid="4277" grpId="0"/>
      <p:bldP spid="4278" grpId="0"/>
      <p:bldP spid="4279" grpId="0"/>
      <p:bldP spid="4280" grpId="0"/>
      <p:bldP spid="4281" grpId="0"/>
    </p:bldLst>
  </p:timing>
</p:sld>
</file>

<file path=ppt/theme/theme1.xml><?xml version="1.0" encoding="utf-8"?>
<a:theme xmlns:a="http://schemas.openxmlformats.org/drawingml/2006/main" name="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2.xml><?xml version="1.0" encoding="utf-8"?>
<a:theme xmlns:a="http://schemas.openxmlformats.org/drawingml/2006/main" name="5-50113_Microsoft_Ready_Dark_Template">
  <a:themeElements>
    <a:clrScheme name="Microsoft Ready Dark">
      <a:dk1>
        <a:srgbClr val="353535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00BCF2"/>
      </a:accent2>
      <a:accent3>
        <a:srgbClr val="D2D2D2"/>
      </a:accent3>
      <a:accent4>
        <a:srgbClr val="00B294"/>
      </a:accent4>
      <a:accent5>
        <a:srgbClr val="BAD80A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FC2AAF48-2452-480C-86DF-1CB35B28F3E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23F0DE61C01647AADD57BC023588A4" ma:contentTypeVersion="6" ma:contentTypeDescription="Create a new document." ma:contentTypeScope="" ma:versionID="4aef667c802e9227c6a2298f08c4a07b">
  <xsd:schema xmlns:xsd="http://www.w3.org/2001/XMLSchema" xmlns:xs="http://www.w3.org/2001/XMLSchema" xmlns:p="http://schemas.microsoft.com/office/2006/metadata/properties" xmlns:ns2="670f2bc3-833b-4a76-b13f-f7d6db0b8f4d" xmlns:ns3="80b0474e-37b4-4751-81bc-12d5121181de" targetNamespace="http://schemas.microsoft.com/office/2006/metadata/properties" ma:root="true" ma:fieldsID="f130cfb9e8b857dbb762786a7181b4d8" ns2:_="" ns3:_="">
    <xsd:import namespace="670f2bc3-833b-4a76-b13f-f7d6db0b8f4d"/>
    <xsd:import namespace="80b0474e-37b4-4751-81bc-12d5121181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f2bc3-833b-4a76-b13f-f7d6db0b8f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b0474e-37b4-4751-81bc-12d5121181d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F49EFC-178B-4C5D-8AF2-081118D1CE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0f2bc3-833b-4a76-b13f-f7d6db0b8f4d"/>
    <ds:schemaRef ds:uri="80b0474e-37b4-4751-81bc-12d5121181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80b0474e-37b4-4751-81bc-12d5121181d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670f2bc3-833b-4a76-b13f-f7d6db0b8f4d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Microsoft_Ready_Template_16x9</Template>
  <TotalTime>9361</TotalTime>
  <Words>3821</Words>
  <Application>Microsoft Office PowerPoint</Application>
  <PresentationFormat>Custom</PresentationFormat>
  <Paragraphs>1051</Paragraphs>
  <Slides>44</Slides>
  <Notes>44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ＭＳ Ｐゴシック</vt:lpstr>
      <vt:lpstr>Arial</vt:lpstr>
      <vt:lpstr>Calibri</vt:lpstr>
      <vt:lpstr>Consolas</vt:lpstr>
      <vt:lpstr>Lucida Console</vt:lpstr>
      <vt:lpstr>Segoe UI</vt:lpstr>
      <vt:lpstr>Segoe UI Light</vt:lpstr>
      <vt:lpstr>Segoe UI Semilight</vt:lpstr>
      <vt:lpstr>Tahoma</vt:lpstr>
      <vt:lpstr>Wingdings</vt:lpstr>
      <vt:lpstr>5-50113_Microsoft_Ready_Light_Template</vt:lpstr>
      <vt:lpstr>5-50113_Microsoft_Ready_Dark_Template</vt:lpstr>
      <vt:lpstr>Azure Containers – E2E Journeys</vt:lpstr>
      <vt:lpstr>Containers strategy</vt:lpstr>
      <vt:lpstr>Shipping Manifest</vt:lpstr>
      <vt:lpstr>Containers are the modern Virtualization Stack  An evolution, revolution, or circle of service?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Containers as a common deployment currency</vt:lpstr>
      <vt:lpstr>Container Registries</vt:lpstr>
      <vt:lpstr>Why: Azure Container Registry </vt:lpstr>
      <vt:lpstr>Container Orchestration &amp; Reliability</vt:lpstr>
      <vt:lpstr>Instancing Multiple Copies</vt:lpstr>
      <vt:lpstr>PowerPoint Presentation</vt:lpstr>
      <vt:lpstr>Current Build Infrastructure</vt:lpstr>
      <vt:lpstr>Native Container Builds</vt:lpstr>
      <vt:lpstr>Multi-Stage Builds</vt:lpstr>
      <vt:lpstr>Image Lifecycle Management Primitives</vt:lpstr>
      <vt:lpstr>Today’s Container DevOps Workflow</vt:lpstr>
      <vt:lpstr>Image Lifecycle Primitives</vt:lpstr>
      <vt:lpstr>Image Lifecycle Primitives</vt:lpstr>
      <vt:lpstr>Container Dev/Ops Workflows  Similar, yet different…</vt:lpstr>
      <vt:lpstr>Container DevOps Workflow</vt:lpstr>
      <vt:lpstr>Image Tagging   A balance of servicing and stability</vt:lpstr>
      <vt:lpstr>PowerPoint Presentation</vt:lpstr>
      <vt:lpstr>Tagging Techniques</vt:lpstr>
      <vt:lpstr>Image Tagging</vt:lpstr>
      <vt:lpstr>Stable Tags Create Instability</vt:lpstr>
      <vt:lpstr>Unique Tags Create Stability</vt:lpstr>
      <vt:lpstr>Authenticating with ACR</vt:lpstr>
      <vt:lpstr>PowerPoint Presentation</vt:lpstr>
      <vt:lpstr>Container Security</vt:lpstr>
      <vt:lpstr>ACR Geo-replication</vt:lpstr>
      <vt:lpstr>PowerPoint Presentation</vt:lpstr>
      <vt:lpstr>PowerPoint Presentation</vt:lpstr>
      <vt:lpstr>PowerPoint Presentation</vt:lpstr>
      <vt:lpstr>  ACR Current Features</vt:lpstr>
      <vt:lpstr>  ACR Roadmap: H1 2018</vt:lpstr>
      <vt:lpstr>PowerPoint Presentation</vt:lpstr>
      <vt:lpstr>Docker Tools for Visual Studio</vt:lpstr>
      <vt:lpstr>Visual Studio Code</vt:lpstr>
      <vt:lpstr> 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Steve Lasker</dc:creator>
  <cp:keywords>Microsoft Ready</cp:keywords>
  <dc:description>Template: Mitchell Derrey, Silver Fox Productions_x000d_
Formatting: _x000d_
Audience Type:</dc:description>
  <cp:lastModifiedBy>Steve Lasker</cp:lastModifiedBy>
  <cp:revision>120</cp:revision>
  <dcterms:created xsi:type="dcterms:W3CDTF">2017-07-07T19:12:00Z</dcterms:created>
  <dcterms:modified xsi:type="dcterms:W3CDTF">2018-03-07T17:41:32Z</dcterms:modified>
  <cp:category>Microsoft Ready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0x010100F523F0DE61C01647AADD57BC023588A4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stevelas@microsoft.com</vt:lpwstr>
  </property>
  <property fmtid="{D5CDD505-2E9C-101B-9397-08002B2CF9AE}" pid="15" name="MSIP_Label_f42aa342-8706-4288-bd11-ebb85995028c_SetDate">
    <vt:lpwstr>2017-07-07T12:16:34.4004559-07:00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